
<file path=[Content_Types].xml><?xml version="1.0" encoding="utf-8"?>
<Types xmlns="http://schemas.openxmlformats.org/package/2006/content-types">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9.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1.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showSpecialPlsOnTitleSld="0" firstSlideNum="0">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7.xml" Type="http://schemas.openxmlformats.org/officeDocument/2006/relationships/slide" Id="rId12"/><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21.xml" Type="http://schemas.openxmlformats.org/officeDocument/2006/relationships/slide" Id="rId26"/><Relationship Target="slides/slide20.xml" Type="http://schemas.openxmlformats.org/officeDocument/2006/relationships/slide" Id="rId25"/><Relationship Target="slides/slide23.xml" Type="http://schemas.openxmlformats.org/officeDocument/2006/relationships/slide" Id="rId28"/><Relationship Target="slides/slide22.xml" Type="http://schemas.openxmlformats.org/officeDocument/2006/relationships/slide" Id="rId27"/><Relationship Target="presProps.xml" Type="http://schemas.openxmlformats.org/officeDocument/2006/relationships/presProps" Id="rId2"/><Relationship Target="slides/slide16.xml" Type="http://schemas.openxmlformats.org/officeDocument/2006/relationships/slide" Id="rId21"/><Relationship Target="theme/theme3.xml" Type="http://schemas.openxmlformats.org/officeDocument/2006/relationships/theme" Id="rId1"/><Relationship Target="slides/slide17.xml" Type="http://schemas.openxmlformats.org/officeDocument/2006/relationships/slide" Id="rId22"/><Relationship Target="slideMasters/slideMaster1.xml" Type="http://schemas.openxmlformats.org/officeDocument/2006/relationships/slideMaster" Id="rId4"/><Relationship Target="slides/slide18.xml" Type="http://schemas.openxmlformats.org/officeDocument/2006/relationships/slide" Id="rId23"/><Relationship Target="tableStyles.xml" Type="http://schemas.openxmlformats.org/officeDocument/2006/relationships/tableStyles" Id="rId3"/><Relationship Target="slides/slide19.xml" Type="http://schemas.openxmlformats.org/officeDocument/2006/relationships/slide" Id="rId24"/><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 name="Shape 25"/>
        <p:cNvGrpSpPr/>
        <p:nvPr/>
      </p:nvGrpSpPr>
      <p:grpSpPr>
        <a:xfrm>
          <a:off y="0" x="0"/>
          <a:ext cy="0" cx="0"/>
          <a:chOff y="0" x="0"/>
          <a:chExt cy="0" cx="0"/>
        </a:xfrm>
      </p:grpSpPr>
      <p:sp>
        <p:nvSpPr>
          <p:cNvPr id="26" name="Shape 2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7" name="Shape 27"/>
          <p:cNvSpPr txBox="1"/>
          <p:nvPr>
            <p:ph idx="1" type="body"/>
          </p:nvPr>
        </p:nvSpPr>
        <p:spPr>
          <a:xfrm>
            <a:off y="4343400" x="685800"/>
            <a:ext cy="4114800" cx="5486399"/>
          </a:xfrm>
          <a:prstGeom prst="rect">
            <a:avLst/>
          </a:prstGeom>
        </p:spPr>
        <p:txBody>
          <a:bodyPr bIns="91425" rIns="91425" lIns="91425" tIns="91425" anchor="t" anchorCtr="0">
            <a:sp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5" name="Shape 105"/>
        <p:cNvGrpSpPr/>
        <p:nvPr/>
      </p:nvGrpSpPr>
      <p:grpSpPr>
        <a:xfrm>
          <a:off y="0" x="0"/>
          <a:ext cy="0" cx="0"/>
          <a:chOff y="0" x="0"/>
          <a:chExt cy="0" cx="0"/>
        </a:xfrm>
      </p:grpSpPr>
      <p:sp>
        <p:nvSpPr>
          <p:cNvPr id="106" name="Shape 10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7" name="Shape 107"/>
          <p:cNvSpPr txBox="1"/>
          <p:nvPr>
            <p:ph idx="1" type="body"/>
          </p:nvPr>
        </p:nvSpPr>
        <p:spPr>
          <a:xfrm>
            <a:off y="4343400" x="685800"/>
            <a:ext cy="4114800" cx="5486399"/>
          </a:xfrm>
          <a:prstGeom prst="rect">
            <a:avLst/>
          </a:prstGeom>
        </p:spPr>
        <p:txBody>
          <a:bodyPr bIns="91425" rIns="91425" lIns="91425" tIns="91425" anchor="t" anchorCtr="0">
            <a:sp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3" name="Shape 113"/>
        <p:cNvGrpSpPr/>
        <p:nvPr/>
      </p:nvGrpSpPr>
      <p:grpSpPr>
        <a:xfrm>
          <a:off y="0" x="0"/>
          <a:ext cy="0" cx="0"/>
          <a:chOff y="0" x="0"/>
          <a:chExt cy="0" cx="0"/>
        </a:xfrm>
      </p:grpSpPr>
      <p:sp>
        <p:nvSpPr>
          <p:cNvPr id="114" name="Shape 11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5" name="Shape 115"/>
          <p:cNvSpPr txBox="1"/>
          <p:nvPr>
            <p:ph idx="1" type="body"/>
          </p:nvPr>
        </p:nvSpPr>
        <p:spPr>
          <a:xfrm>
            <a:off y="4343400" x="685800"/>
            <a:ext cy="4114800" cx="5486399"/>
          </a:xfrm>
          <a:prstGeom prst="rect">
            <a:avLst/>
          </a:prstGeom>
        </p:spPr>
        <p:txBody>
          <a:bodyPr bIns="91425" rIns="91425" lIns="91425" tIns="91425" anchor="t" anchorCtr="0">
            <a:sp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9" name="Shape 119"/>
        <p:cNvGrpSpPr/>
        <p:nvPr/>
      </p:nvGrpSpPr>
      <p:grpSpPr>
        <a:xfrm>
          <a:off y="0" x="0"/>
          <a:ext cy="0" cx="0"/>
          <a:chOff y="0" x="0"/>
          <a:chExt cy="0" cx="0"/>
        </a:xfrm>
      </p:grpSpPr>
      <p:sp>
        <p:nvSpPr>
          <p:cNvPr id="120" name="Shape 12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1" name="Shape 121"/>
          <p:cNvSpPr txBox="1"/>
          <p:nvPr>
            <p:ph idx="1" type="body"/>
          </p:nvPr>
        </p:nvSpPr>
        <p:spPr>
          <a:xfrm>
            <a:off y="4343400" x="685800"/>
            <a:ext cy="4114800" cx="5486399"/>
          </a:xfrm>
          <a:prstGeom prst="rect">
            <a:avLst/>
          </a:prstGeom>
        </p:spPr>
        <p:txBody>
          <a:bodyPr bIns="91425" rIns="91425" lIns="91425" tIns="91425" anchor="t" anchorCtr="0">
            <a:sp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5" name="Shape 125"/>
        <p:cNvGrpSpPr/>
        <p:nvPr/>
      </p:nvGrpSpPr>
      <p:grpSpPr>
        <a:xfrm>
          <a:off y="0" x="0"/>
          <a:ext cy="0" cx="0"/>
          <a:chOff y="0" x="0"/>
          <a:chExt cy="0" cx="0"/>
        </a:xfrm>
      </p:grpSpPr>
      <p:sp>
        <p:nvSpPr>
          <p:cNvPr id="126" name="Shape 12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7" name="Shape 127"/>
          <p:cNvSpPr txBox="1"/>
          <p:nvPr>
            <p:ph idx="1" type="body"/>
          </p:nvPr>
        </p:nvSpPr>
        <p:spPr>
          <a:xfrm>
            <a:off y="4343400" x="685800"/>
            <a:ext cy="4114800" cx="5486399"/>
          </a:xfrm>
          <a:prstGeom prst="rect">
            <a:avLst/>
          </a:prstGeom>
        </p:spPr>
        <p:txBody>
          <a:bodyPr bIns="91425" rIns="91425" lIns="91425" tIns="91425" anchor="t" anchorCtr="0">
            <a:sp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3" name="Shape 133"/>
        <p:cNvGrpSpPr/>
        <p:nvPr/>
      </p:nvGrpSpPr>
      <p:grpSpPr>
        <a:xfrm>
          <a:off y="0" x="0"/>
          <a:ext cy="0" cx="0"/>
          <a:chOff y="0" x="0"/>
          <a:chExt cy="0" cx="0"/>
        </a:xfrm>
      </p:grpSpPr>
      <p:sp>
        <p:nvSpPr>
          <p:cNvPr id="134" name="Shape 13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35" name="Shape 135"/>
          <p:cNvSpPr txBox="1"/>
          <p:nvPr>
            <p:ph idx="1" type="body"/>
          </p:nvPr>
        </p:nvSpPr>
        <p:spPr>
          <a:xfrm>
            <a:off y="4343400" x="685800"/>
            <a:ext cy="4114800" cx="5486399"/>
          </a:xfrm>
          <a:prstGeom prst="rect">
            <a:avLst/>
          </a:prstGeom>
        </p:spPr>
        <p:txBody>
          <a:bodyPr bIns="91425" rIns="91425" lIns="91425" tIns="91425" anchor="t" anchorCtr="0">
            <a:sp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1" name="Shape 141"/>
        <p:cNvGrpSpPr/>
        <p:nvPr/>
      </p:nvGrpSpPr>
      <p:grpSpPr>
        <a:xfrm>
          <a:off y="0" x="0"/>
          <a:ext cy="0" cx="0"/>
          <a:chOff y="0" x="0"/>
          <a:chExt cy="0" cx="0"/>
        </a:xfrm>
      </p:grpSpPr>
      <p:sp>
        <p:nvSpPr>
          <p:cNvPr id="142" name="Shape 14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43" name="Shape 143"/>
          <p:cNvSpPr txBox="1"/>
          <p:nvPr>
            <p:ph idx="1" type="body"/>
          </p:nvPr>
        </p:nvSpPr>
        <p:spPr>
          <a:xfrm>
            <a:off y="4343400" x="685800"/>
            <a:ext cy="4114800" cx="5486399"/>
          </a:xfrm>
          <a:prstGeom prst="rect">
            <a:avLst/>
          </a:prstGeom>
        </p:spPr>
        <p:txBody>
          <a:bodyPr bIns="91425" rIns="91425" lIns="91425" tIns="91425" anchor="t" anchorCtr="0">
            <a:sp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7" name="Shape 147"/>
        <p:cNvGrpSpPr/>
        <p:nvPr/>
      </p:nvGrpSpPr>
      <p:grpSpPr>
        <a:xfrm>
          <a:off y="0" x="0"/>
          <a:ext cy="0" cx="0"/>
          <a:chOff y="0" x="0"/>
          <a:chExt cy="0" cx="0"/>
        </a:xfrm>
      </p:grpSpPr>
      <p:sp>
        <p:nvSpPr>
          <p:cNvPr id="148" name="Shape 14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49" name="Shape 149"/>
          <p:cNvSpPr txBox="1"/>
          <p:nvPr>
            <p:ph idx="1" type="body"/>
          </p:nvPr>
        </p:nvSpPr>
        <p:spPr>
          <a:xfrm>
            <a:off y="4343400" x="685800"/>
            <a:ext cy="4114800" cx="5486399"/>
          </a:xfrm>
          <a:prstGeom prst="rect">
            <a:avLst/>
          </a:prstGeom>
        </p:spPr>
        <p:txBody>
          <a:bodyPr bIns="91425" rIns="91425" lIns="91425" tIns="91425" anchor="t" anchorCtr="0">
            <a:sp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4" name="Shape 154"/>
        <p:cNvGrpSpPr/>
        <p:nvPr/>
      </p:nvGrpSpPr>
      <p:grpSpPr>
        <a:xfrm>
          <a:off y="0" x="0"/>
          <a:ext cy="0" cx="0"/>
          <a:chOff y="0" x="0"/>
          <a:chExt cy="0" cx="0"/>
        </a:xfrm>
      </p:grpSpPr>
      <p:sp>
        <p:nvSpPr>
          <p:cNvPr id="155" name="Shape 15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56" name="Shape 156"/>
          <p:cNvSpPr txBox="1"/>
          <p:nvPr>
            <p:ph idx="1" type="body"/>
          </p:nvPr>
        </p:nvSpPr>
        <p:spPr>
          <a:xfrm>
            <a:off y="4343400" x="685800"/>
            <a:ext cy="4114800" cx="5486399"/>
          </a:xfrm>
          <a:prstGeom prst="rect">
            <a:avLst/>
          </a:prstGeom>
        </p:spPr>
        <p:txBody>
          <a:bodyPr bIns="91425" rIns="91425" lIns="91425" tIns="91425" anchor="t" anchorCtr="0">
            <a:sp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3" name="Shape 163"/>
        <p:cNvGrpSpPr/>
        <p:nvPr/>
      </p:nvGrpSpPr>
      <p:grpSpPr>
        <a:xfrm>
          <a:off y="0" x="0"/>
          <a:ext cy="0" cx="0"/>
          <a:chOff y="0" x="0"/>
          <a:chExt cy="0" cx="0"/>
        </a:xfrm>
      </p:grpSpPr>
      <p:sp>
        <p:nvSpPr>
          <p:cNvPr id="164" name="Shape 16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65" name="Shape 165"/>
          <p:cNvSpPr txBox="1"/>
          <p:nvPr>
            <p:ph idx="1" type="body"/>
          </p:nvPr>
        </p:nvSpPr>
        <p:spPr>
          <a:xfrm>
            <a:off y="4343400" x="685800"/>
            <a:ext cy="4114800" cx="5486399"/>
          </a:xfrm>
          <a:prstGeom prst="rect">
            <a:avLst/>
          </a:prstGeom>
        </p:spPr>
        <p:txBody>
          <a:bodyPr bIns="91425" rIns="91425" lIns="91425" tIns="91425" anchor="t" anchorCtr="0">
            <a:sp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1" name="Shape 171"/>
        <p:cNvGrpSpPr/>
        <p:nvPr/>
      </p:nvGrpSpPr>
      <p:grpSpPr>
        <a:xfrm>
          <a:off y="0" x="0"/>
          <a:ext cy="0" cx="0"/>
          <a:chOff y="0" x="0"/>
          <a:chExt cy="0" cx="0"/>
        </a:xfrm>
      </p:grpSpPr>
      <p:sp>
        <p:nvSpPr>
          <p:cNvPr id="172" name="Shape 17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73" name="Shape 173"/>
          <p:cNvSpPr txBox="1"/>
          <p:nvPr>
            <p:ph idx="1" type="body"/>
          </p:nvPr>
        </p:nvSpPr>
        <p:spPr>
          <a:xfrm>
            <a:off y="4343400" x="685800"/>
            <a:ext cy="4114800" cx="5486399"/>
          </a:xfrm>
          <a:prstGeom prst="rect">
            <a:avLst/>
          </a:prstGeom>
        </p:spPr>
        <p:txBody>
          <a:bodyPr bIns="91425" rIns="91425" lIns="91425" tIns="91425" anchor="t" anchorCtr="0">
            <a:sp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8" name="Shape 38"/>
        <p:cNvGrpSpPr/>
        <p:nvPr/>
      </p:nvGrpSpPr>
      <p:grpSpPr>
        <a:xfrm>
          <a:off y="0" x="0"/>
          <a:ext cy="0" cx="0"/>
          <a:chOff y="0" x="0"/>
          <a:chExt cy="0" cx="0"/>
        </a:xfrm>
      </p:grpSpPr>
      <p:sp>
        <p:nvSpPr>
          <p:cNvPr id="39" name="Shape 3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0" name="Shape 40"/>
          <p:cNvSpPr txBox="1"/>
          <p:nvPr>
            <p:ph idx="1" type="body"/>
          </p:nvPr>
        </p:nvSpPr>
        <p:spPr>
          <a:xfrm>
            <a:off y="4343400" x="685800"/>
            <a:ext cy="4114800" cx="5486399"/>
          </a:xfrm>
          <a:prstGeom prst="rect">
            <a:avLst/>
          </a:prstGeom>
        </p:spPr>
        <p:txBody>
          <a:bodyPr bIns="91425" rIns="91425" lIns="91425" tIns="91425" anchor="t" anchorCtr="0">
            <a:sp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9" name="Shape 179"/>
        <p:cNvGrpSpPr/>
        <p:nvPr/>
      </p:nvGrpSpPr>
      <p:grpSpPr>
        <a:xfrm>
          <a:off y="0" x="0"/>
          <a:ext cy="0" cx="0"/>
          <a:chOff y="0" x="0"/>
          <a:chExt cy="0" cx="0"/>
        </a:xfrm>
      </p:grpSpPr>
      <p:sp>
        <p:nvSpPr>
          <p:cNvPr id="180" name="Shape 18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81" name="Shape 181"/>
          <p:cNvSpPr txBox="1"/>
          <p:nvPr>
            <p:ph idx="1" type="body"/>
          </p:nvPr>
        </p:nvSpPr>
        <p:spPr>
          <a:xfrm>
            <a:off y="4343400" x="685800"/>
            <a:ext cy="4114800" cx="5486399"/>
          </a:xfrm>
          <a:prstGeom prst="rect">
            <a:avLst/>
          </a:prstGeom>
        </p:spPr>
        <p:txBody>
          <a:bodyPr bIns="91425" rIns="91425" lIns="91425" tIns="91425" anchor="t" anchorCtr="0">
            <a:spAutoFit/>
          </a:bodyPr>
          <a:lstStyle/>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7" name="Shape 187"/>
        <p:cNvGrpSpPr/>
        <p:nvPr/>
      </p:nvGrpSpPr>
      <p:grpSpPr>
        <a:xfrm>
          <a:off y="0" x="0"/>
          <a:ext cy="0" cx="0"/>
          <a:chOff y="0" x="0"/>
          <a:chExt cy="0" cx="0"/>
        </a:xfrm>
      </p:grpSpPr>
      <p:sp>
        <p:nvSpPr>
          <p:cNvPr id="188" name="Shape 18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89" name="Shape 189"/>
          <p:cNvSpPr txBox="1"/>
          <p:nvPr>
            <p:ph idx="1" type="body"/>
          </p:nvPr>
        </p:nvSpPr>
        <p:spPr>
          <a:xfrm>
            <a:off y="4343400" x="685800"/>
            <a:ext cy="4114800" cx="5486399"/>
          </a:xfrm>
          <a:prstGeom prst="rect">
            <a:avLst/>
          </a:prstGeom>
        </p:spPr>
        <p:txBody>
          <a:bodyPr bIns="91425" rIns="91425" lIns="91425" tIns="91425" anchor="t" anchorCtr="0">
            <a:spAutoFit/>
          </a:bodyPr>
          <a:lstStyle/>
          <a:p>
            <a:pPr>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4" name="Shape 194"/>
        <p:cNvGrpSpPr/>
        <p:nvPr/>
      </p:nvGrpSpPr>
      <p:grpSpPr>
        <a:xfrm>
          <a:off y="0" x="0"/>
          <a:ext cy="0" cx="0"/>
          <a:chOff y="0" x="0"/>
          <a:chExt cy="0" cx="0"/>
        </a:xfrm>
      </p:grpSpPr>
      <p:sp>
        <p:nvSpPr>
          <p:cNvPr id="195" name="Shape 19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96" name="Shape 196"/>
          <p:cNvSpPr txBox="1"/>
          <p:nvPr>
            <p:ph idx="1" type="body"/>
          </p:nvPr>
        </p:nvSpPr>
        <p:spPr>
          <a:xfrm>
            <a:off y="4343400" x="685800"/>
            <a:ext cy="4114800" cx="5486399"/>
          </a:xfrm>
          <a:prstGeom prst="rect">
            <a:avLst/>
          </a:prstGeom>
        </p:spPr>
        <p:txBody>
          <a:bodyPr bIns="91425" rIns="91425" lIns="91425" tIns="91425" anchor="t" anchorCtr="0">
            <a:spAutoFit/>
          </a:bodyPr>
          <a:lstStyle/>
          <a:p>
            <a:pPr>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2" name="Shape 202"/>
        <p:cNvGrpSpPr/>
        <p:nvPr/>
      </p:nvGrpSpPr>
      <p:grpSpPr>
        <a:xfrm>
          <a:off y="0" x="0"/>
          <a:ext cy="0" cx="0"/>
          <a:chOff y="0" x="0"/>
          <a:chExt cy="0" cx="0"/>
        </a:xfrm>
      </p:grpSpPr>
      <p:sp>
        <p:nvSpPr>
          <p:cNvPr id="203" name="Shape 20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04" name="Shape 204"/>
          <p:cNvSpPr txBox="1"/>
          <p:nvPr>
            <p:ph idx="1" type="body"/>
          </p:nvPr>
        </p:nvSpPr>
        <p:spPr>
          <a:xfrm>
            <a:off y="4343400" x="685800"/>
            <a:ext cy="4114800" cx="5486399"/>
          </a:xfrm>
          <a:prstGeom prst="rect">
            <a:avLst/>
          </a:prstGeom>
        </p:spPr>
        <p:txBody>
          <a:bodyPr bIns="91425" rIns="91425" lIns="91425" tIns="91425" anchor="t" anchorCtr="0">
            <a:sp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6" name="Shape 46"/>
        <p:cNvGrpSpPr/>
        <p:nvPr/>
      </p:nvGrpSpPr>
      <p:grpSpPr>
        <a:xfrm>
          <a:off y="0" x="0"/>
          <a:ext cy="0" cx="0"/>
          <a:chOff y="0" x="0"/>
          <a:chExt cy="0" cx="0"/>
        </a:xfrm>
      </p:grpSpPr>
      <p:sp>
        <p:nvSpPr>
          <p:cNvPr id="47" name="Shape 4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8" name="Shape 48"/>
          <p:cNvSpPr txBox="1"/>
          <p:nvPr>
            <p:ph idx="1" type="body"/>
          </p:nvPr>
        </p:nvSpPr>
        <p:spPr>
          <a:xfrm>
            <a:off y="4343400" x="685800"/>
            <a:ext cy="4114800" cx="5486399"/>
          </a:xfrm>
          <a:prstGeom prst="rect">
            <a:avLst/>
          </a:prstGeom>
        </p:spPr>
        <p:txBody>
          <a:bodyPr bIns="91425" rIns="91425" lIns="91425" tIns="91425" anchor="t" anchorCtr="0">
            <a:sp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4" name="Shape 54"/>
        <p:cNvGrpSpPr/>
        <p:nvPr/>
      </p:nvGrpSpPr>
      <p:grpSpPr>
        <a:xfrm>
          <a:off y="0" x="0"/>
          <a:ext cy="0" cx="0"/>
          <a:chOff y="0" x="0"/>
          <a:chExt cy="0" cx="0"/>
        </a:xfrm>
      </p:grpSpPr>
      <p:sp>
        <p:nvSpPr>
          <p:cNvPr id="55" name="Shape 5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6" name="Shape 56"/>
          <p:cNvSpPr txBox="1"/>
          <p:nvPr>
            <p:ph idx="1" type="body"/>
          </p:nvPr>
        </p:nvSpPr>
        <p:spPr>
          <a:xfrm>
            <a:off y="4343400" x="685800"/>
            <a:ext cy="4114800" cx="5486399"/>
          </a:xfrm>
          <a:prstGeom prst="rect">
            <a:avLst/>
          </a:prstGeom>
        </p:spPr>
        <p:txBody>
          <a:bodyPr bIns="91425" rIns="91425" lIns="91425" tIns="91425" anchor="t" anchorCtr="0">
            <a:sp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0" name="Shape 60"/>
        <p:cNvGrpSpPr/>
        <p:nvPr/>
      </p:nvGrpSpPr>
      <p:grpSpPr>
        <a:xfrm>
          <a:off y="0" x="0"/>
          <a:ext cy="0" cx="0"/>
          <a:chOff y="0" x="0"/>
          <a:chExt cy="0" cx="0"/>
        </a:xfrm>
      </p:grpSpPr>
      <p:sp>
        <p:nvSpPr>
          <p:cNvPr id="61" name="Shape 6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2" name="Shape 62"/>
          <p:cNvSpPr txBox="1"/>
          <p:nvPr>
            <p:ph idx="1" type="body"/>
          </p:nvPr>
        </p:nvSpPr>
        <p:spPr>
          <a:xfrm>
            <a:off y="4343400" x="685800"/>
            <a:ext cy="4114800" cx="5486399"/>
          </a:xfrm>
          <a:prstGeom prst="rect">
            <a:avLst/>
          </a:prstGeom>
        </p:spPr>
        <p:txBody>
          <a:bodyPr bIns="91425" rIns="91425" lIns="91425" tIns="91425" anchor="t" anchorCtr="0">
            <a:sp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6" name="Shape 76"/>
        <p:cNvGrpSpPr/>
        <p:nvPr/>
      </p:nvGrpSpPr>
      <p:grpSpPr>
        <a:xfrm>
          <a:off y="0" x="0"/>
          <a:ext cy="0" cx="0"/>
          <a:chOff y="0" x="0"/>
          <a:chExt cy="0" cx="0"/>
        </a:xfrm>
      </p:grpSpPr>
      <p:sp>
        <p:nvSpPr>
          <p:cNvPr id="77" name="Shape 7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78" name="Shape 78"/>
          <p:cNvSpPr txBox="1"/>
          <p:nvPr>
            <p:ph idx="1" type="body"/>
          </p:nvPr>
        </p:nvSpPr>
        <p:spPr>
          <a:xfrm>
            <a:off y="4343400" x="685800"/>
            <a:ext cy="4114800" cx="5486399"/>
          </a:xfrm>
          <a:prstGeom prst="rect">
            <a:avLst/>
          </a:prstGeom>
        </p:spPr>
        <p:txBody>
          <a:bodyPr bIns="91425" rIns="91425" lIns="91425" tIns="91425" anchor="t" anchorCtr="0">
            <a:sp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4" name="Shape 84"/>
        <p:cNvGrpSpPr/>
        <p:nvPr/>
      </p:nvGrpSpPr>
      <p:grpSpPr>
        <a:xfrm>
          <a:off y="0" x="0"/>
          <a:ext cy="0" cx="0"/>
          <a:chOff y="0" x="0"/>
          <a:chExt cy="0" cx="0"/>
        </a:xfrm>
      </p:grpSpPr>
      <p:sp>
        <p:nvSpPr>
          <p:cNvPr id="85" name="Shape 8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6" name="Shape 86"/>
          <p:cNvSpPr txBox="1"/>
          <p:nvPr>
            <p:ph idx="1" type="body"/>
          </p:nvPr>
        </p:nvSpPr>
        <p:spPr>
          <a:xfrm>
            <a:off y="4343400" x="685800"/>
            <a:ext cy="4114800" cx="5486399"/>
          </a:xfrm>
          <a:prstGeom prst="rect">
            <a:avLst/>
          </a:prstGeom>
        </p:spPr>
        <p:txBody>
          <a:bodyPr bIns="91425" rIns="91425" lIns="91425" tIns="91425" anchor="t" anchorCtr="0">
            <a:sp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1" name="Shape 91"/>
        <p:cNvGrpSpPr/>
        <p:nvPr/>
      </p:nvGrpSpPr>
      <p:grpSpPr>
        <a:xfrm>
          <a:off y="0" x="0"/>
          <a:ext cy="0" cx="0"/>
          <a:chOff y="0" x="0"/>
          <a:chExt cy="0" cx="0"/>
        </a:xfrm>
      </p:grpSpPr>
      <p:sp>
        <p:nvSpPr>
          <p:cNvPr id="92" name="Shape 9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93" name="Shape 93"/>
          <p:cNvSpPr txBox="1"/>
          <p:nvPr>
            <p:ph idx="1" type="body"/>
          </p:nvPr>
        </p:nvSpPr>
        <p:spPr>
          <a:xfrm>
            <a:off y="4343400" x="685800"/>
            <a:ext cy="4114800" cx="5486399"/>
          </a:xfrm>
          <a:prstGeom prst="rect">
            <a:avLst/>
          </a:prstGeom>
        </p:spPr>
        <p:txBody>
          <a:bodyPr bIns="91425" rIns="91425" lIns="91425" tIns="91425" anchor="t" anchorCtr="0">
            <a:sp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7" name="Shape 97"/>
        <p:cNvGrpSpPr/>
        <p:nvPr/>
      </p:nvGrpSpPr>
      <p:grpSpPr>
        <a:xfrm>
          <a:off y="0" x="0"/>
          <a:ext cy="0" cx="0"/>
          <a:chOff y="0" x="0"/>
          <a:chExt cy="0" cx="0"/>
        </a:xfrm>
      </p:grpSpPr>
      <p:sp>
        <p:nvSpPr>
          <p:cNvPr id="98" name="Shape 9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99" name="Shape 99"/>
          <p:cNvSpPr txBox="1"/>
          <p:nvPr>
            <p:ph idx="1" type="body"/>
          </p:nvPr>
        </p:nvSpPr>
        <p:spPr>
          <a:xfrm>
            <a:off y="4343400" x="685800"/>
            <a:ext cy="4114800" cx="5486399"/>
          </a:xfrm>
          <a:prstGeom prst="rect">
            <a:avLst/>
          </a:prstGeom>
        </p:spPr>
        <p:txBody>
          <a:bodyPr bIns="91425" rIns="91425" lIns="91425" tIns="91425" anchor="t" anchorCtr="0">
            <a:sp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txBox="1"/>
          <p:nvPr>
            <p:ph type="ctrTitle"/>
          </p:nvPr>
        </p:nvSpPr>
        <p:spPr>
          <a:xfrm>
            <a:off y="2111123" x="685800"/>
            <a:ext cy="1546500" cx="7772400"/>
          </a:xfrm>
          <a:prstGeom prst="rect">
            <a:avLst/>
          </a:prstGeom>
        </p:spPr>
        <p:txBody>
          <a:bodyPr bIns="91425" rIns="91425" lIns="91425" t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9" name="Shape 9"/>
          <p:cNvSpPr txBox="1"/>
          <p:nvPr>
            <p:ph idx="1" type="subTitle"/>
          </p:nvPr>
        </p:nvSpPr>
        <p:spPr>
          <a:xfrm>
            <a:off y="3786737" x="685800"/>
            <a:ext cy="1046400" cx="7772400"/>
          </a:xfrm>
          <a:prstGeom prst="rect">
            <a:avLst/>
          </a:prstGeom>
        </p:spPr>
        <p:txBody>
          <a:bodyPr bIns="91425" rIns="91425" lIns="91425" t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0" name="Shape 10"/>
        <p:cNvGrpSpPr/>
        <p:nvPr/>
      </p:nvGrpSpPr>
      <p:grpSpPr>
        <a:xfrm>
          <a:off y="0" x="0"/>
          <a:ext cy="0" cx="0"/>
          <a:chOff y="0" x="0"/>
          <a:chExt cy="0" cx="0"/>
        </a:xfrm>
      </p:grpSpPr>
      <p:sp>
        <p:nvSpPr>
          <p:cNvPr id="11" name="Shape 11"/>
          <p:cNvSpPr txBox="1"/>
          <p:nvPr>
            <p:ph type="title"/>
          </p:nvPr>
        </p:nvSpPr>
        <p:spPr>
          <a:xfrm>
            <a:off y="274637" x="457200"/>
            <a:ext cy="11430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2" name="Shape 12"/>
          <p:cNvSpPr txBox="1"/>
          <p:nvPr>
            <p:ph idx="1" type="body"/>
          </p:nvPr>
        </p:nvSpPr>
        <p:spPr>
          <a:xfrm>
            <a:off y="1600200" x="457200"/>
            <a:ext cy="4967700"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3" name="Shape 13"/>
        <p:cNvGrpSpPr/>
        <p:nvPr/>
      </p:nvGrpSpPr>
      <p:grpSpPr>
        <a:xfrm>
          <a:off y="0" x="0"/>
          <a:ext cy="0" cx="0"/>
          <a:chOff y="0" x="0"/>
          <a:chExt cy="0" cx="0"/>
        </a:xfrm>
      </p:grpSpPr>
      <p:sp>
        <p:nvSpPr>
          <p:cNvPr id="14" name="Shape 14"/>
          <p:cNvSpPr txBox="1"/>
          <p:nvPr>
            <p:ph type="title"/>
          </p:nvPr>
        </p:nvSpPr>
        <p:spPr>
          <a:xfrm>
            <a:off y="274637" x="457200"/>
            <a:ext cy="11430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 type="body"/>
          </p:nvPr>
        </p:nvSpPr>
        <p:spPr>
          <a:xfrm>
            <a:off y="1600200" x="457200"/>
            <a:ext cy="4967700"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6" name="Shape 16"/>
          <p:cNvSpPr txBox="1"/>
          <p:nvPr>
            <p:ph idx="2" type="body"/>
          </p:nvPr>
        </p:nvSpPr>
        <p:spPr>
          <a:xfrm>
            <a:off y="1600200" x="4692273"/>
            <a:ext cy="4967700"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7" name="Shape 17"/>
        <p:cNvGrpSpPr/>
        <p:nvPr/>
      </p:nvGrpSpPr>
      <p:grpSpPr>
        <a:xfrm>
          <a:off y="0" x="0"/>
          <a:ext cy="0" cx="0"/>
          <a:chOff y="0" x="0"/>
          <a:chExt cy="0" cx="0"/>
        </a:xfrm>
      </p:grpSpPr>
      <p:sp>
        <p:nvSpPr>
          <p:cNvPr id="18" name="Shape 18"/>
          <p:cNvSpPr txBox="1"/>
          <p:nvPr>
            <p:ph type="title"/>
          </p:nvPr>
        </p:nvSpPr>
        <p:spPr>
          <a:xfrm>
            <a:off y="274637" x="457200"/>
            <a:ext cy="11430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9" name="Shape 19"/>
        <p:cNvGrpSpPr/>
        <p:nvPr/>
      </p:nvGrpSpPr>
      <p:grpSpPr>
        <a:xfrm>
          <a:off y="0" x="0"/>
          <a:ext cy="0" cx="0"/>
          <a:chOff y="0" x="0"/>
          <a:chExt cy="0" cx="0"/>
        </a:xfrm>
      </p:grpSpPr>
      <p:sp>
        <p:nvSpPr>
          <p:cNvPr id="20" name="Shape 20"/>
          <p:cNvSpPr txBox="1"/>
          <p:nvPr>
            <p:ph idx="1" type="body"/>
          </p:nvPr>
        </p:nvSpPr>
        <p:spPr>
          <a:xfrm>
            <a:off y="5875078" x="457200"/>
            <a:ext cy="692700" cx="8229600"/>
          </a:xfrm>
          <a:prstGeom prst="rect">
            <a:avLst/>
          </a:prstGeom>
        </p:spPr>
        <p:txBody>
          <a:bodyPr bIns="91425" rIns="91425" lIns="91425" tIns="91425" anchor="t" anchorCtr="0"/>
          <a:lstStyle>
            <a:lvl1pPr algn="ctr">
              <a:spcBef>
                <a:spcPts val="360"/>
              </a:spcBef>
              <a:buSzPct val="100000"/>
              <a:buNone/>
              <a:defRPr sz="1800"/>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1" name="Shape 21"/>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1.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74637" x="457200"/>
            <a:ext cy="1143000" cx="8229600"/>
          </a:xfrm>
          <a:prstGeom prst="rect">
            <a:avLst/>
          </a:prstGeom>
          <a:noFill/>
          <a:ln>
            <a:noFill/>
          </a:ln>
        </p:spPr>
        <p:txBody>
          <a:bodyPr bIns="91425" rIns="91425" lIns="91425" tIns="91425" anchor="b" anchorCtr="0"/>
          <a:lstStyle>
            <a:lvl1pPr>
              <a:spcBef>
                <a:spcPts val="0"/>
              </a:spcBef>
              <a:buClr>
                <a:schemeClr val="dk1"/>
              </a:buClr>
              <a:buSzPct val="100000"/>
              <a:buNone/>
              <a:defRPr b="1" sz="3600">
                <a:solidFill>
                  <a:schemeClr val="dk1"/>
                </a:solidFill>
              </a:defRPr>
            </a:lvl1pPr>
            <a:lvl2pPr>
              <a:spcBef>
                <a:spcPts val="0"/>
              </a:spcBef>
              <a:buClr>
                <a:schemeClr val="dk1"/>
              </a:buClr>
              <a:buSzPct val="100000"/>
              <a:buNone/>
              <a:defRPr b="1" sz="3600">
                <a:solidFill>
                  <a:schemeClr val="dk1"/>
                </a:solidFill>
              </a:defRPr>
            </a:lvl2pPr>
            <a:lvl3pPr>
              <a:spcBef>
                <a:spcPts val="0"/>
              </a:spcBef>
              <a:buClr>
                <a:schemeClr val="dk1"/>
              </a:buClr>
              <a:buSzPct val="100000"/>
              <a:buNone/>
              <a:defRPr b="1" sz="3600">
                <a:solidFill>
                  <a:schemeClr val="dk1"/>
                </a:solidFill>
              </a:defRPr>
            </a:lvl3pPr>
            <a:lvl4pPr>
              <a:spcBef>
                <a:spcPts val="0"/>
              </a:spcBef>
              <a:buClr>
                <a:schemeClr val="dk1"/>
              </a:buClr>
              <a:buSzPct val="100000"/>
              <a:buNone/>
              <a:defRPr b="1" sz="3600">
                <a:solidFill>
                  <a:schemeClr val="dk1"/>
                </a:solidFill>
              </a:defRPr>
            </a:lvl4pPr>
            <a:lvl5pPr>
              <a:spcBef>
                <a:spcPts val="0"/>
              </a:spcBef>
              <a:buClr>
                <a:schemeClr val="dk1"/>
              </a:buClr>
              <a:buSzPct val="100000"/>
              <a:buNone/>
              <a:defRPr b="1" sz="3600">
                <a:solidFill>
                  <a:schemeClr val="dk1"/>
                </a:solidFill>
              </a:defRPr>
            </a:lvl5pPr>
            <a:lvl6pPr>
              <a:spcBef>
                <a:spcPts val="0"/>
              </a:spcBef>
              <a:buClr>
                <a:schemeClr val="dk1"/>
              </a:buClr>
              <a:buSzPct val="100000"/>
              <a:buNone/>
              <a:defRPr b="1" sz="3600">
                <a:solidFill>
                  <a:schemeClr val="dk1"/>
                </a:solidFill>
              </a:defRPr>
            </a:lvl6pPr>
            <a:lvl7pPr>
              <a:spcBef>
                <a:spcPts val="0"/>
              </a:spcBef>
              <a:buClr>
                <a:schemeClr val="dk1"/>
              </a:buClr>
              <a:buSzPct val="100000"/>
              <a:buNone/>
              <a:defRPr b="1" sz="3600">
                <a:solidFill>
                  <a:schemeClr val="dk1"/>
                </a:solidFill>
              </a:defRPr>
            </a:lvl7pPr>
            <a:lvl8pPr>
              <a:spcBef>
                <a:spcPts val="0"/>
              </a:spcBef>
              <a:buClr>
                <a:schemeClr val="dk1"/>
              </a:buClr>
              <a:buSzPct val="100000"/>
              <a:buNone/>
              <a:defRPr b="1" sz="3600">
                <a:solidFill>
                  <a:schemeClr val="dk1"/>
                </a:solidFill>
              </a:defRPr>
            </a:lvl8pPr>
            <a:lvl9pPr>
              <a:spcBef>
                <a:spcPts val="0"/>
              </a:spcBef>
              <a:buClr>
                <a:schemeClr val="dk1"/>
              </a:buClr>
              <a:buSzPct val="100000"/>
              <a:buNone/>
              <a:defRPr b="1" sz="3600">
                <a:solidFill>
                  <a:schemeClr val="dk1"/>
                </a:solidFill>
              </a:defRPr>
            </a:lvl9pPr>
          </a:lstStyle>
          <a:p/>
        </p:txBody>
      </p:sp>
      <p:sp>
        <p:nvSpPr>
          <p:cNvPr id="6" name="Shape 6"/>
          <p:cNvSpPr txBox="1"/>
          <p:nvPr>
            <p:ph idx="1" type="body"/>
          </p:nvPr>
        </p:nvSpPr>
        <p:spPr>
          <a:xfrm>
            <a:off y="1600200" x="457200"/>
            <a:ext cy="4967700" cx="8229600"/>
          </a:xfrm>
          <a:prstGeom prst="rect">
            <a:avLst/>
          </a:prstGeom>
          <a:noFill/>
          <a:ln>
            <a:noFill/>
          </a:ln>
        </p:spPr>
        <p:txBody>
          <a:bodyPr bIns="91425" rIns="91425" lIns="91425" t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6.xml" Type="http://schemas.openxmlformats.org/officeDocument/2006/relationships/slideLayout" Id="rId1"/><Relationship Target="../media/image14.png" Type="http://schemas.openxmlformats.org/officeDocument/2006/relationships/image" Id="rId4"/><Relationship Target="../media/image17.pn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6.xml" Type="http://schemas.openxmlformats.org/officeDocument/2006/relationships/slideLayout" Id="rId1"/><Relationship Target="../media/image16.png" Type="http://schemas.openxmlformats.org/officeDocument/2006/relationships/image" Id="rId4"/><Relationship Target="../media/image13.pn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6.xml" Type="http://schemas.openxmlformats.org/officeDocument/2006/relationships/slideLayout" Id="rId1"/><Relationship Target="../media/image18.pn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6.xml" Type="http://schemas.openxmlformats.org/officeDocument/2006/relationships/slideLayout" Id="rId1"/><Relationship Target="../media/image26.pn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6.xml" Type="http://schemas.openxmlformats.org/officeDocument/2006/relationships/slideLayout" Id="rId1"/><Relationship Target="../media/image19.png" Type="http://schemas.openxmlformats.org/officeDocument/2006/relationships/image" Id="rId4"/><Relationship Target="../media/image20.pn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6.xml" Type="http://schemas.openxmlformats.org/officeDocument/2006/relationships/slideLayout" Id="rId1"/><Relationship Target="../media/image27.png" Type="http://schemas.openxmlformats.org/officeDocument/2006/relationships/image" Id="rId4"/><Relationship Target="../media/image22.png"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6.xml" Type="http://schemas.openxmlformats.org/officeDocument/2006/relationships/slideLayout" Id="rId1"/><Relationship Target="../media/image25.pn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6.xml" Type="http://schemas.openxmlformats.org/officeDocument/2006/relationships/slideLayout" Id="rId1"/><Relationship Target="../media/image24.png" Type="http://schemas.openxmlformats.org/officeDocument/2006/relationships/image" Id="rId4"/><Relationship Target="../media/image23.pn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6.xml" Type="http://schemas.openxmlformats.org/officeDocument/2006/relationships/slideLayout" Id="rId1"/><Relationship Target="../media/image28.png" Type="http://schemas.openxmlformats.org/officeDocument/2006/relationships/image" Id="rId4"/><Relationship Target="../media/image30.png" Type="http://schemas.openxmlformats.org/officeDocument/2006/relationships/image" Id="rId3"/><Relationship Target="../media/image37.png" Type="http://schemas.openxmlformats.org/officeDocument/2006/relationships/image" Id="rId5"/></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6.xml" Type="http://schemas.openxmlformats.org/officeDocument/2006/relationships/slideLayout" Id="rId1"/><Relationship Target="../media/image35.png" Type="http://schemas.openxmlformats.org/officeDocument/2006/relationships/image" Id="rId4"/><Relationship Target="../media/image29.png" Type="http://schemas.openxmlformats.org/officeDocument/2006/relationships/image" Id="rId3"/><Relationship Target="../media/image36.png" Type="http://schemas.openxmlformats.org/officeDocument/2006/relationships/image" Id="rId5"/></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6.xml" Type="http://schemas.openxmlformats.org/officeDocument/2006/relationships/slideLayout" Id="rId1"/><Relationship Target="../media/image08.png" Type="http://schemas.openxmlformats.org/officeDocument/2006/relationships/image" Id="rId4"/><Relationship Target="../media/image11.png" Type="http://schemas.openxmlformats.org/officeDocument/2006/relationships/image" Id="rId3"/><Relationship Target="../media/image06.png" Type="http://schemas.openxmlformats.org/officeDocument/2006/relationships/image" Id="rId6"/><Relationship Target="../media/image10.png" Type="http://schemas.openxmlformats.org/officeDocument/2006/relationships/image" Id="rId5"/></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6.xml" Type="http://schemas.openxmlformats.org/officeDocument/2006/relationships/slideLayout" Id="rId1"/><Relationship Target="../media/image34.png" Type="http://schemas.openxmlformats.org/officeDocument/2006/relationships/image" Id="rId4"/><Relationship Target="../media/image31.png" Type="http://schemas.openxmlformats.org/officeDocument/2006/relationships/imag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6.xml" Type="http://schemas.openxmlformats.org/officeDocument/2006/relationships/slideLayout" Id="rId1"/><Relationship Target="../media/image32.png" Type="http://schemas.openxmlformats.org/officeDocument/2006/relationships/image" Id="rId4"/><Relationship Target="../media/image33.png" Type="http://schemas.openxmlformats.org/officeDocument/2006/relationships/image" Id="rId3"/><Relationship Target="../media/image38.png" Type="http://schemas.openxmlformats.org/officeDocument/2006/relationships/image" Id="rId5"/></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6.xml" Type="http://schemas.openxmlformats.org/officeDocument/2006/relationships/slideLayout" Id="rId1"/><Relationship Target="../media/image39.png" Type="http://schemas.openxmlformats.org/officeDocument/2006/relationships/image" Id="rId3"/></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6.xml" Type="http://schemas.openxmlformats.org/officeDocument/2006/relationships/slideLayout" Id="rId1"/><Relationship Target="../media/image41.png" Type="http://schemas.openxmlformats.org/officeDocument/2006/relationships/image" Id="rId4"/><Relationship Target="../media/image40.pn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6.xml" Type="http://schemas.openxmlformats.org/officeDocument/2006/relationships/slideLayout" Id="rId1"/><Relationship Target="../media/image01.png" Type="http://schemas.openxmlformats.org/officeDocument/2006/relationships/image" Id="rId4"/><Relationship Target="../media/image00.pn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6.xml" Type="http://schemas.openxmlformats.org/officeDocument/2006/relationships/slideLayout" Id="rId1"/><Relationship Target="../media/image05.png" Type="http://schemas.openxmlformats.org/officeDocument/2006/relationships/image" Id="rId4"/><Relationship Target="../media/image02.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6.xml" Type="http://schemas.openxmlformats.org/officeDocument/2006/relationships/slideLayout" Id="rId1"/><Relationship Target="../media/image04.pn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6.xml" Type="http://schemas.openxmlformats.org/officeDocument/2006/relationships/slideLayout" Id="rId1"/><Relationship Target="../media/image07.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6.xml" Type="http://schemas.openxmlformats.org/officeDocument/2006/relationships/slideLayout" Id="rId1"/><Relationship Target="../media/image09.png" Type="http://schemas.openxmlformats.org/officeDocument/2006/relationships/image" Id="rId4"/><Relationship Target="../media/image03.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6.xml" Type="http://schemas.openxmlformats.org/officeDocument/2006/relationships/slideLayout" Id="rId1"/><Relationship Target="../media/image21.png" Type="http://schemas.openxmlformats.org/officeDocument/2006/relationships/image" Id="rId4"/><Relationship Target="../media/image15.pn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6.xml" Type="http://schemas.openxmlformats.org/officeDocument/2006/relationships/slideLayout" Id="rId1"/><Relationship Target="../media/image12.pn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 name="Shape 22"/>
        <p:cNvGrpSpPr/>
        <p:nvPr/>
      </p:nvGrpSpPr>
      <p:grpSpPr>
        <a:xfrm>
          <a:off y="0" x="0"/>
          <a:ext cy="0" cx="0"/>
          <a:chOff y="0" x="0"/>
          <a:chExt cy="0" cx="0"/>
        </a:xfrm>
      </p:grpSpPr>
      <p:sp>
        <p:nvSpPr>
          <p:cNvPr id="23" name="Shape 23"/>
          <p:cNvSpPr txBox="1"/>
          <p:nvPr>
            <p:ph type="ctrTitle"/>
          </p:nvPr>
        </p:nvSpPr>
        <p:spPr>
          <a:xfrm>
            <a:off y="2111123" x="685800"/>
            <a:ext cy="1546500" cx="7772400"/>
          </a:xfrm>
          <a:prstGeom prst="rect">
            <a:avLst/>
          </a:prstGeom>
        </p:spPr>
        <p:txBody>
          <a:bodyPr bIns="91425" rIns="91425" lIns="91425" tIns="91425" anchor="b" anchorCtr="0">
            <a:spAutoFit/>
          </a:bodyPr>
          <a:lstStyle/>
          <a:p>
            <a:pPr>
              <a:spcBef>
                <a:spcPts val="0"/>
              </a:spcBef>
              <a:buNone/>
            </a:pPr>
            <a:r>
              <a:rPr lang="en"/>
              <a:t>Zen Music Festival</a:t>
            </a:r>
          </a:p>
        </p:txBody>
      </p:sp>
      <p:sp>
        <p:nvSpPr>
          <p:cNvPr id="24" name="Shape 24"/>
          <p:cNvSpPr txBox="1"/>
          <p:nvPr>
            <p:ph idx="1" type="subTitle"/>
          </p:nvPr>
        </p:nvSpPr>
        <p:spPr>
          <a:xfrm>
            <a:off y="3786737" x="685800"/>
            <a:ext cy="1046400" cx="7772400"/>
          </a:xfrm>
          <a:prstGeom prst="rect">
            <a:avLst/>
          </a:prstGeom>
        </p:spPr>
        <p:txBody>
          <a:bodyPr bIns="91425" rIns="91425" lIns="91425" tIns="91425" anchor="t" anchorCtr="0">
            <a:spAutoFit/>
          </a:bodyPr>
          <a:lstStyle/>
          <a:p>
            <a:pPr>
              <a:spcBef>
                <a:spcPts val="0"/>
              </a:spcBef>
              <a:buNone/>
            </a:pPr>
            <a:r>
              <a:rPr lang="en"/>
              <a:t>Responsive Design</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y="0" x="0"/>
          <a:ext cy="0" cx="0"/>
          <a:chOff y="0" x="0"/>
          <a:chExt cy="0" cx="0"/>
        </a:xfrm>
      </p:grpSpPr>
      <p:pic>
        <p:nvPicPr>
          <p:cNvPr id="101" name="Shape 101"/>
          <p:cNvPicPr preferRelativeResize="0"/>
          <p:nvPr/>
        </p:nvPicPr>
        <p:blipFill>
          <a:blip r:embed="rId3">
            <a:alphaModFix/>
          </a:blip>
          <a:stretch>
            <a:fillRect/>
          </a:stretch>
        </p:blipFill>
        <p:spPr>
          <a:xfrm>
            <a:off y="495300" x="672275"/>
            <a:ext cy="5581650" cx="2876550"/>
          </a:xfrm>
          <a:prstGeom prst="rect">
            <a:avLst/>
          </a:prstGeom>
          <a:noFill/>
          <a:ln>
            <a:noFill/>
          </a:ln>
        </p:spPr>
      </p:pic>
      <p:sp>
        <p:nvSpPr>
          <p:cNvPr id="102" name="Shape 102"/>
          <p:cNvSpPr txBox="1"/>
          <p:nvPr/>
        </p:nvSpPr>
        <p:spPr>
          <a:xfrm>
            <a:off y="475625" x="3915700"/>
            <a:ext cy="3218999" cx="4612500"/>
          </a:xfrm>
          <a:prstGeom prst="rect">
            <a:avLst/>
          </a:prstGeom>
          <a:noFill/>
          <a:ln>
            <a:noFill/>
          </a:ln>
        </p:spPr>
        <p:txBody>
          <a:bodyPr bIns="91425" rIns="91425" lIns="91425" tIns="91425" anchor="t" anchorCtr="0">
            <a:spAutoFit/>
          </a:bodyPr>
          <a:lstStyle/>
          <a:p>
            <a:pPr>
              <a:lnSpc>
                <a:spcPct val="115000"/>
              </a:lnSpc>
              <a:spcBef>
                <a:spcPts val="0"/>
              </a:spcBef>
              <a:buNone/>
            </a:pPr>
            <a:r>
              <a:rPr lang="en"/>
              <a:t>These rules are for positioning and styling the ticket elements. It takes a bit of effort to get it all in place. I put them on the snippets, so you don’t have to type them all.</a:t>
            </a:r>
          </a:p>
        </p:txBody>
      </p:sp>
      <p:pic>
        <p:nvPicPr>
          <p:cNvPr id="103" name="Shape 103"/>
          <p:cNvPicPr preferRelativeResize="0"/>
          <p:nvPr/>
        </p:nvPicPr>
        <p:blipFill>
          <a:blip r:embed="rId4">
            <a:alphaModFix/>
          </a:blip>
          <a:stretch>
            <a:fillRect/>
          </a:stretch>
        </p:blipFill>
        <p:spPr>
          <a:xfrm>
            <a:off y="1996800" x="3982075"/>
            <a:ext cy="996500" cx="4895849"/>
          </a:xfrm>
          <a:prstGeom prst="rect">
            <a:avLst/>
          </a:prstGeom>
          <a:noFill/>
          <a:ln>
            <a:noFill/>
          </a:ln>
        </p:spPr>
      </p:pic>
      <p:sp>
        <p:nvSpPr>
          <p:cNvPr id="104" name="Shape 104"/>
          <p:cNvSpPr txBox="1"/>
          <p:nvPr/>
        </p:nvSpPr>
        <p:spPr>
          <a:xfrm>
            <a:off y="3202200" x="3915700"/>
            <a:ext cy="453599" cx="5066099"/>
          </a:xfrm>
          <a:prstGeom prst="rect">
            <a:avLst/>
          </a:prstGeom>
          <a:noFill/>
          <a:ln>
            <a:noFill/>
          </a:ln>
        </p:spPr>
        <p:txBody>
          <a:bodyPr bIns="91425" rIns="91425" lIns="91425" tIns="91425" anchor="t" anchorCtr="0">
            <a:spAutoFit/>
          </a:bodyPr>
          <a:lstStyle/>
          <a:p>
            <a:pPr>
              <a:lnSpc>
                <a:spcPct val="115000"/>
              </a:lnSpc>
              <a:spcBef>
                <a:spcPts val="0"/>
              </a:spcBef>
              <a:buNone/>
            </a:pPr>
            <a:r>
              <a:rPr lang="en"/>
              <a:t>With those styles in place, the header is looking pretty good.</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y="0" x="0"/>
          <a:ext cy="0" cx="0"/>
          <a:chOff y="0" x="0"/>
          <a:chExt cy="0" cx="0"/>
        </a:xfrm>
      </p:grpSpPr>
      <p:pic>
        <p:nvPicPr>
          <p:cNvPr id="109" name="Shape 109"/>
          <p:cNvPicPr preferRelativeResize="0"/>
          <p:nvPr/>
        </p:nvPicPr>
        <p:blipFill>
          <a:blip r:embed="rId3">
            <a:alphaModFix/>
          </a:blip>
          <a:stretch>
            <a:fillRect/>
          </a:stretch>
        </p:blipFill>
        <p:spPr>
          <a:xfrm>
            <a:off y="451050" x="428925"/>
            <a:ext cy="1714500" cx="4362450"/>
          </a:xfrm>
          <a:prstGeom prst="rect">
            <a:avLst/>
          </a:prstGeom>
          <a:noFill/>
          <a:ln>
            <a:noFill/>
          </a:ln>
        </p:spPr>
      </p:pic>
      <p:sp>
        <p:nvSpPr>
          <p:cNvPr id="110" name="Shape 110"/>
          <p:cNvSpPr txBox="1"/>
          <p:nvPr/>
        </p:nvSpPr>
        <p:spPr>
          <a:xfrm>
            <a:off y="442450" x="5010775"/>
            <a:ext cy="873899" cx="3815999"/>
          </a:xfrm>
          <a:prstGeom prst="rect">
            <a:avLst/>
          </a:prstGeom>
          <a:noFill/>
          <a:ln>
            <a:noFill/>
          </a:ln>
        </p:spPr>
        <p:txBody>
          <a:bodyPr bIns="91425" rIns="91425" lIns="91425" tIns="91425" anchor="t" anchorCtr="0">
            <a:spAutoFit/>
          </a:bodyPr>
          <a:lstStyle/>
          <a:p>
            <a:pPr>
              <a:lnSpc>
                <a:spcPct val="115000"/>
              </a:lnSpc>
              <a:spcBef>
                <a:spcPts val="0"/>
              </a:spcBef>
              <a:buNone/>
            </a:pPr>
            <a:r>
              <a:rPr lang="en"/>
              <a:t>The top section only needs these two little rules to get it looking right.</a:t>
            </a:r>
          </a:p>
        </p:txBody>
      </p:sp>
      <p:pic>
        <p:nvPicPr>
          <p:cNvPr id="111" name="Shape 111"/>
          <p:cNvPicPr preferRelativeResize="0"/>
          <p:nvPr/>
        </p:nvPicPr>
        <p:blipFill>
          <a:blip r:embed="rId4">
            <a:alphaModFix/>
          </a:blip>
          <a:stretch>
            <a:fillRect/>
          </a:stretch>
        </p:blipFill>
        <p:spPr>
          <a:xfrm>
            <a:off y="2585875" x="373625"/>
            <a:ext cy="3086100" cx="4105275"/>
          </a:xfrm>
          <a:prstGeom prst="rect">
            <a:avLst/>
          </a:prstGeom>
          <a:noFill/>
          <a:ln>
            <a:noFill/>
          </a:ln>
        </p:spPr>
      </p:pic>
      <p:sp>
        <p:nvSpPr>
          <p:cNvPr id="112" name="Shape 112"/>
          <p:cNvSpPr txBox="1"/>
          <p:nvPr/>
        </p:nvSpPr>
        <p:spPr>
          <a:xfrm>
            <a:off y="2585875" x="5010775"/>
            <a:ext cy="873899" cx="3815999"/>
          </a:xfrm>
          <a:prstGeom prst="rect">
            <a:avLst/>
          </a:prstGeom>
          <a:noFill/>
          <a:ln>
            <a:noFill/>
          </a:ln>
        </p:spPr>
        <p:txBody>
          <a:bodyPr bIns="91425" rIns="91425" lIns="91425" tIns="91425" anchor="t" anchorCtr="0">
            <a:spAutoFit/>
          </a:bodyPr>
          <a:lstStyle/>
          <a:p>
            <a:pPr rtl="0" lvl="0">
              <a:lnSpc>
                <a:spcPct val="115000"/>
              </a:lnSpc>
              <a:spcBef>
                <a:spcPts val="0"/>
              </a:spcBef>
              <a:buNone/>
            </a:pPr>
            <a:r>
              <a:rPr lang="en"/>
              <a:t>The middle section doesn’t need much either.</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y="0" x="0"/>
          <a:ext cy="0" cx="0"/>
          <a:chOff y="0" x="0"/>
          <a:chExt cy="0" cx="0"/>
        </a:xfrm>
      </p:grpSpPr>
      <p:pic>
        <p:nvPicPr>
          <p:cNvPr id="117" name="Shape 117"/>
          <p:cNvPicPr preferRelativeResize="0"/>
          <p:nvPr/>
        </p:nvPicPr>
        <p:blipFill>
          <a:blip r:embed="rId3">
            <a:alphaModFix/>
          </a:blip>
          <a:stretch>
            <a:fillRect/>
          </a:stretch>
        </p:blipFill>
        <p:spPr>
          <a:xfrm>
            <a:off y="439975" x="351500"/>
            <a:ext cy="4552950" cx="3390900"/>
          </a:xfrm>
          <a:prstGeom prst="rect">
            <a:avLst/>
          </a:prstGeom>
          <a:noFill/>
          <a:ln>
            <a:noFill/>
          </a:ln>
        </p:spPr>
      </p:pic>
      <p:sp>
        <p:nvSpPr>
          <p:cNvPr id="118" name="Shape 118"/>
          <p:cNvSpPr txBox="1"/>
          <p:nvPr/>
        </p:nvSpPr>
        <p:spPr>
          <a:xfrm>
            <a:off y="453525" x="4048425"/>
            <a:ext cy="2145900" cx="4590299"/>
          </a:xfrm>
          <a:prstGeom prst="rect">
            <a:avLst/>
          </a:prstGeom>
          <a:noFill/>
          <a:ln>
            <a:noFill/>
          </a:ln>
        </p:spPr>
        <p:txBody>
          <a:bodyPr bIns="91425" rIns="91425" lIns="91425" tIns="91425" anchor="t" anchorCtr="0">
            <a:spAutoFit/>
          </a:bodyPr>
          <a:lstStyle/>
          <a:p>
            <a:pPr>
              <a:lnSpc>
                <a:spcPct val="115000"/>
              </a:lnSpc>
              <a:spcBef>
                <a:spcPts val="0"/>
              </a:spcBef>
              <a:buNone/>
            </a:pPr>
            <a:r>
              <a:rPr lang="en"/>
              <a:t>A few simple rules to style the type in the footer gets everything else in place. The row class is set to overflow hidden because the articles inside it float left.</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y="0" x="0"/>
          <a:ext cy="0" cx="0"/>
          <a:chOff y="0" x="0"/>
          <a:chExt cy="0" cx="0"/>
        </a:xfrm>
      </p:grpSpPr>
      <p:sp>
        <p:nvSpPr>
          <p:cNvPr id="123" name="Shape 123"/>
          <p:cNvSpPr txBox="1"/>
          <p:nvPr/>
        </p:nvSpPr>
        <p:spPr>
          <a:xfrm>
            <a:off y="1283100" x="298650"/>
            <a:ext cy="1183499" cx="3384899"/>
          </a:xfrm>
          <a:prstGeom prst="rect">
            <a:avLst/>
          </a:prstGeom>
          <a:noFill/>
          <a:ln>
            <a:noFill/>
          </a:ln>
        </p:spPr>
        <p:txBody>
          <a:bodyPr bIns="91425" rIns="91425" lIns="91425" tIns="91425" anchor="t" anchorCtr="0">
            <a:spAutoFit/>
          </a:bodyPr>
          <a:lstStyle/>
          <a:p>
            <a:pPr rtl="0">
              <a:spcBef>
                <a:spcPts val="0"/>
              </a:spcBef>
              <a:buNone/>
            </a:pPr>
            <a:r>
              <a:rPr lang="en"/>
              <a:t>Looking pretty good…</a:t>
            </a:r>
          </a:p>
          <a:p>
            <a:pPr rtl="0">
              <a:spcBef>
                <a:spcPts val="0"/>
              </a:spcBef>
              <a:buNone/>
            </a:pPr>
            <a:r>
              <a:t/>
            </a:r>
            <a:endParaRPr/>
          </a:p>
          <a:p>
            <a:pPr>
              <a:spcBef>
                <a:spcPts val="0"/>
              </a:spcBef>
              <a:buNone/>
            </a:pPr>
            <a:r>
              <a:rPr lang="en"/>
              <a:t>Our basic layout is in place. Next we will make it responsive.</a:t>
            </a:r>
          </a:p>
        </p:txBody>
      </p:sp>
      <p:pic>
        <p:nvPicPr>
          <p:cNvPr id="124" name="Shape 124"/>
          <p:cNvPicPr preferRelativeResize="0"/>
          <p:nvPr/>
        </p:nvPicPr>
        <p:blipFill>
          <a:blip r:embed="rId3">
            <a:alphaModFix/>
          </a:blip>
          <a:stretch>
            <a:fillRect/>
          </a:stretch>
        </p:blipFill>
        <p:spPr>
          <a:xfrm>
            <a:off y="152450" x="3959950"/>
            <a:ext cy="6544124" cx="5029199"/>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y="0" x="0"/>
          <a:ext cy="0" cx="0"/>
          <a:chOff y="0" x="0"/>
          <a:chExt cy="0" cx="0"/>
        </a:xfrm>
      </p:grpSpPr>
      <p:pic>
        <p:nvPicPr>
          <p:cNvPr id="129" name="Shape 129"/>
          <p:cNvPicPr preferRelativeResize="0"/>
          <p:nvPr/>
        </p:nvPicPr>
        <p:blipFill>
          <a:blip r:embed="rId3">
            <a:alphaModFix/>
          </a:blip>
          <a:stretch>
            <a:fillRect/>
          </a:stretch>
        </p:blipFill>
        <p:spPr>
          <a:xfrm>
            <a:off y="417875" x="650175"/>
            <a:ext cy="1800225" cx="6734175"/>
          </a:xfrm>
          <a:prstGeom prst="rect">
            <a:avLst/>
          </a:prstGeom>
          <a:noFill/>
          <a:ln>
            <a:noFill/>
          </a:ln>
        </p:spPr>
      </p:pic>
      <p:sp>
        <p:nvSpPr>
          <p:cNvPr id="130" name="Shape 130"/>
          <p:cNvSpPr txBox="1"/>
          <p:nvPr/>
        </p:nvSpPr>
        <p:spPr>
          <a:xfrm>
            <a:off y="2367125" x="641550"/>
            <a:ext cy="884999" cx="6769500"/>
          </a:xfrm>
          <a:prstGeom prst="rect">
            <a:avLst/>
          </a:prstGeom>
          <a:noFill/>
          <a:ln>
            <a:noFill/>
          </a:ln>
        </p:spPr>
        <p:txBody>
          <a:bodyPr bIns="91425" rIns="91425" lIns="91425" tIns="91425" anchor="t" anchorCtr="0">
            <a:spAutoFit/>
          </a:bodyPr>
          <a:lstStyle/>
          <a:p>
            <a:pPr>
              <a:lnSpc>
                <a:spcPct val="115000"/>
              </a:lnSpc>
              <a:spcBef>
                <a:spcPts val="0"/>
              </a:spcBef>
              <a:buNone/>
            </a:pPr>
            <a:r>
              <a:rPr lang="en"/>
              <a:t>Before we start adding rules to the CSS. Be sure to add this to the head of the html file for it to actually work on mobile devices.</a:t>
            </a:r>
          </a:p>
        </p:txBody>
      </p:sp>
      <p:pic>
        <p:nvPicPr>
          <p:cNvPr id="131" name="Shape 131"/>
          <p:cNvPicPr preferRelativeResize="0"/>
          <p:nvPr/>
        </p:nvPicPr>
        <p:blipFill>
          <a:blip r:embed="rId4">
            <a:alphaModFix/>
          </a:blip>
          <a:stretch>
            <a:fillRect/>
          </a:stretch>
        </p:blipFill>
        <p:spPr>
          <a:xfrm>
            <a:off y="3252125" x="650175"/>
            <a:ext cy="923925" cx="3314700"/>
          </a:xfrm>
          <a:prstGeom prst="rect">
            <a:avLst/>
          </a:prstGeom>
          <a:noFill/>
          <a:ln>
            <a:noFill/>
          </a:ln>
        </p:spPr>
      </p:pic>
      <p:sp>
        <p:nvSpPr>
          <p:cNvPr id="132" name="Shape 132"/>
          <p:cNvSpPr txBox="1"/>
          <p:nvPr/>
        </p:nvSpPr>
        <p:spPr>
          <a:xfrm>
            <a:off y="4280725" x="650175"/>
            <a:ext cy="1800299" cx="6769500"/>
          </a:xfrm>
          <a:prstGeom prst="rect">
            <a:avLst/>
          </a:prstGeom>
          <a:noFill/>
          <a:ln>
            <a:noFill/>
          </a:ln>
        </p:spPr>
        <p:txBody>
          <a:bodyPr bIns="91425" rIns="91425" lIns="91425" tIns="91425" anchor="t" anchorCtr="0">
            <a:spAutoFit/>
          </a:bodyPr>
          <a:lstStyle/>
          <a:p>
            <a:pPr rtl="0" lvl="0">
              <a:lnSpc>
                <a:spcPct val="115000"/>
              </a:lnSpc>
              <a:spcBef>
                <a:spcPts val="0"/>
              </a:spcBef>
              <a:buNone/>
            </a:pPr>
            <a:r>
              <a:rPr lang="en"/>
              <a:t>Then, if you add this media query at the bottom of the page, the page will be mostly responsive at sizes less than 960px. Since we set the other layout elements in percentages, rather than pixels, they squish down as the page gets narrower. We just need to fix elements when they break or deviate from our design comp.</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y="0" x="0"/>
          <a:ext cy="0" cx="0"/>
          <a:chOff y="0" x="0"/>
          <a:chExt cy="0" cx="0"/>
        </a:xfrm>
      </p:grpSpPr>
      <p:pic>
        <p:nvPicPr>
          <p:cNvPr id="137" name="Shape 137"/>
          <p:cNvPicPr preferRelativeResize="0"/>
          <p:nvPr/>
        </p:nvPicPr>
        <p:blipFill>
          <a:blip r:embed="rId3">
            <a:alphaModFix/>
          </a:blip>
          <a:stretch>
            <a:fillRect/>
          </a:stretch>
        </p:blipFill>
        <p:spPr>
          <a:xfrm>
            <a:off y="462125" x="506375"/>
            <a:ext cy="1419225" cx="3305175"/>
          </a:xfrm>
          <a:prstGeom prst="rect">
            <a:avLst/>
          </a:prstGeom>
          <a:noFill/>
          <a:ln>
            <a:noFill/>
          </a:ln>
        </p:spPr>
      </p:pic>
      <p:sp>
        <p:nvSpPr>
          <p:cNvPr id="138" name="Shape 138"/>
          <p:cNvSpPr txBox="1"/>
          <p:nvPr/>
        </p:nvSpPr>
        <p:spPr>
          <a:xfrm>
            <a:off y="453525" x="4048425"/>
            <a:ext cy="1227899" cx="4535100"/>
          </a:xfrm>
          <a:prstGeom prst="rect">
            <a:avLst/>
          </a:prstGeom>
          <a:noFill/>
          <a:ln>
            <a:noFill/>
          </a:ln>
        </p:spPr>
        <p:txBody>
          <a:bodyPr bIns="91425" rIns="91425" lIns="91425" tIns="91425" anchor="t" anchorCtr="0">
            <a:spAutoFit/>
          </a:bodyPr>
          <a:lstStyle/>
          <a:p>
            <a:pPr>
              <a:lnSpc>
                <a:spcPct val="115000"/>
              </a:lnSpc>
              <a:spcBef>
                <a:spcPts val="0"/>
              </a:spcBef>
              <a:buNone/>
            </a:pPr>
            <a:r>
              <a:rPr lang="en"/>
              <a:t>The only thing that needs to change for the 768px wide version is the type in the top section. </a:t>
            </a:r>
          </a:p>
        </p:txBody>
      </p:sp>
      <p:pic>
        <p:nvPicPr>
          <p:cNvPr id="139" name="Shape 139"/>
          <p:cNvPicPr preferRelativeResize="0"/>
          <p:nvPr/>
        </p:nvPicPr>
        <p:blipFill>
          <a:blip r:embed="rId4">
            <a:alphaModFix/>
          </a:blip>
          <a:stretch>
            <a:fillRect/>
          </a:stretch>
        </p:blipFill>
        <p:spPr>
          <a:xfrm>
            <a:off y="2320425" x="506375"/>
            <a:ext cy="2696480" cx="3305174"/>
          </a:xfrm>
          <a:prstGeom prst="rect">
            <a:avLst/>
          </a:prstGeom>
          <a:noFill/>
          <a:ln>
            <a:noFill/>
          </a:ln>
        </p:spPr>
      </p:pic>
      <p:sp>
        <p:nvSpPr>
          <p:cNvPr id="140" name="Shape 140"/>
          <p:cNvSpPr txBox="1"/>
          <p:nvPr/>
        </p:nvSpPr>
        <p:spPr>
          <a:xfrm>
            <a:off y="2367100" x="4048425"/>
            <a:ext cy="2909099" cx="4169999"/>
          </a:xfrm>
          <a:prstGeom prst="rect">
            <a:avLst/>
          </a:prstGeom>
          <a:noFill/>
          <a:ln>
            <a:noFill/>
          </a:ln>
        </p:spPr>
        <p:txBody>
          <a:bodyPr bIns="91425" rIns="91425" lIns="91425" tIns="91425" anchor="t" anchorCtr="0">
            <a:spAutoFit/>
          </a:bodyPr>
          <a:lstStyle/>
          <a:p>
            <a:pPr rtl="0">
              <a:lnSpc>
                <a:spcPct val="115000"/>
              </a:lnSpc>
              <a:spcBef>
                <a:spcPts val="0"/>
              </a:spcBef>
              <a:buNone/>
            </a:pPr>
            <a:r>
              <a:rPr lang="en"/>
              <a:t>If you are using Firefox, you can go to Tools &gt; Web Developer &gt; Responsive Design View to get a good idea of how it looks a common sizes.</a:t>
            </a:r>
          </a:p>
          <a:p>
            <a:pPr rtl="0">
              <a:lnSpc>
                <a:spcPct val="115000"/>
              </a:lnSpc>
              <a:spcBef>
                <a:spcPts val="0"/>
              </a:spcBef>
              <a:buNone/>
            </a:pPr>
            <a:r>
              <a:t/>
            </a:r>
            <a:endParaRPr/>
          </a:p>
          <a:p>
            <a:pPr rtl="0">
              <a:lnSpc>
                <a:spcPct val="115000"/>
              </a:lnSpc>
              <a:spcBef>
                <a:spcPts val="0"/>
              </a:spcBef>
              <a:buNone/>
            </a:pPr>
            <a:r>
              <a:rPr lang="en"/>
              <a:t>I set it to 768 x 1024.</a:t>
            </a:r>
          </a:p>
          <a:p>
            <a:pPr rtl="0">
              <a:lnSpc>
                <a:spcPct val="115000"/>
              </a:lnSpc>
              <a:spcBef>
                <a:spcPts val="0"/>
              </a:spcBef>
              <a:buNone/>
            </a:pPr>
            <a:r>
              <a:t/>
            </a:r>
            <a:endParaRPr/>
          </a:p>
          <a:p>
            <a:pPr>
              <a:lnSpc>
                <a:spcPct val="115000"/>
              </a:lnSpc>
              <a:spcBef>
                <a:spcPts val="0"/>
              </a:spcBef>
              <a:buNone/>
            </a:pPr>
            <a:r>
              <a:rPr lang="en"/>
              <a:t>There is also a great web developer extension with more tools available that I frequently find useful.</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y="0" x="0"/>
          <a:ext cy="0" cx="0"/>
          <a:chOff y="0" x="0"/>
          <a:chExt cy="0" cx="0"/>
        </a:xfrm>
      </p:grpSpPr>
      <p:pic>
        <p:nvPicPr>
          <p:cNvPr id="145" name="Shape 145"/>
          <p:cNvPicPr preferRelativeResize="0"/>
          <p:nvPr/>
        </p:nvPicPr>
        <p:blipFill>
          <a:blip r:embed="rId3">
            <a:alphaModFix/>
          </a:blip>
          <a:stretch>
            <a:fillRect/>
          </a:stretch>
        </p:blipFill>
        <p:spPr>
          <a:xfrm>
            <a:off y="373625" x="351500"/>
            <a:ext cy="4838700" cx="3419475"/>
          </a:xfrm>
          <a:prstGeom prst="rect">
            <a:avLst/>
          </a:prstGeom>
          <a:noFill/>
          <a:ln>
            <a:noFill/>
          </a:ln>
        </p:spPr>
      </p:pic>
      <p:sp>
        <p:nvSpPr>
          <p:cNvPr id="146" name="Shape 146"/>
          <p:cNvSpPr txBox="1"/>
          <p:nvPr/>
        </p:nvSpPr>
        <p:spPr>
          <a:xfrm>
            <a:off y="398200" x="4114800"/>
            <a:ext cy="4568399" cx="4512899"/>
          </a:xfrm>
          <a:prstGeom prst="rect">
            <a:avLst/>
          </a:prstGeom>
          <a:noFill/>
          <a:ln>
            <a:noFill/>
          </a:ln>
        </p:spPr>
        <p:txBody>
          <a:bodyPr bIns="91425" rIns="91425" lIns="91425" tIns="91425" anchor="t" anchorCtr="0">
            <a:spAutoFit/>
          </a:bodyPr>
          <a:lstStyle/>
          <a:p>
            <a:pPr rtl="0">
              <a:lnSpc>
                <a:spcPct val="115000"/>
              </a:lnSpc>
              <a:spcBef>
                <a:spcPts val="0"/>
              </a:spcBef>
              <a:buNone/>
            </a:pPr>
            <a:r>
              <a:rPr lang="en"/>
              <a:t>When we get down to 480px wide, we will need to make a lot of changes. When I have to do this part, I find it easiest to copy the rules from above that I am adjusting in this section. </a:t>
            </a:r>
          </a:p>
          <a:p>
            <a:pPr rtl="0">
              <a:lnSpc>
                <a:spcPct val="115000"/>
              </a:lnSpc>
              <a:spcBef>
                <a:spcPts val="0"/>
              </a:spcBef>
              <a:buNone/>
            </a:pPr>
            <a:r>
              <a:t/>
            </a:r>
            <a:endParaRPr/>
          </a:p>
          <a:p>
            <a:pPr rtl="0">
              <a:lnSpc>
                <a:spcPct val="115000"/>
              </a:lnSpc>
              <a:spcBef>
                <a:spcPts val="0"/>
              </a:spcBef>
              <a:buNone/>
            </a:pPr>
            <a:r>
              <a:rPr lang="en"/>
              <a:t>I remove the declarations from the copies that are not changing at all, then adjust the ones that are changing.</a:t>
            </a:r>
          </a:p>
          <a:p>
            <a:pPr rtl="0">
              <a:lnSpc>
                <a:spcPct val="115000"/>
              </a:lnSpc>
              <a:spcBef>
                <a:spcPts val="0"/>
              </a:spcBef>
              <a:buNone/>
            </a:pPr>
            <a:r>
              <a:t/>
            </a:r>
            <a:endParaRPr/>
          </a:p>
          <a:p>
            <a:pPr rtl="0">
              <a:lnSpc>
                <a:spcPct val="115000"/>
              </a:lnSpc>
              <a:spcBef>
                <a:spcPts val="0"/>
              </a:spcBef>
              <a:buNone/>
            </a:pPr>
            <a:r>
              <a:rPr lang="en"/>
              <a:t>In this layout, I am moving to a mostly one column layout, so I remove the floats from my layout classes and set their width to 100%.</a:t>
            </a:r>
          </a:p>
          <a:p>
            <a:pPr rtl="0">
              <a:lnSpc>
                <a:spcPct val="115000"/>
              </a:lnSpc>
              <a:spcBef>
                <a:spcPts val="0"/>
              </a:spcBef>
              <a:buNone/>
            </a:pPr>
            <a:r>
              <a:t/>
            </a:r>
            <a:endParaRPr/>
          </a:p>
          <a:p>
            <a:pPr>
              <a:lnSpc>
                <a:spcPct val="115000"/>
              </a:lnSpc>
              <a:spcBef>
                <a:spcPts val="0"/>
              </a:spcBef>
              <a:buNone/>
            </a:pPr>
            <a:r>
              <a:rPr lang="en"/>
              <a:t>The only exception is the .half class in the footer. I still want two columns. The footer .half rule will make that happen.</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y="0" x="0"/>
          <a:ext cy="0" cx="0"/>
          <a:chOff y="0" x="0"/>
          <a:chExt cy="0" cx="0"/>
        </a:xfrm>
      </p:grpSpPr>
      <p:pic>
        <p:nvPicPr>
          <p:cNvPr id="151" name="Shape 151"/>
          <p:cNvPicPr preferRelativeResize="0"/>
          <p:nvPr/>
        </p:nvPicPr>
        <p:blipFill>
          <a:blip r:embed="rId3">
            <a:alphaModFix/>
          </a:blip>
          <a:stretch>
            <a:fillRect/>
          </a:stretch>
        </p:blipFill>
        <p:spPr>
          <a:xfrm>
            <a:off y="163475" x="4211900"/>
            <a:ext cy="2871400" cx="3818599"/>
          </a:xfrm>
          <a:prstGeom prst="rect">
            <a:avLst/>
          </a:prstGeom>
          <a:noFill/>
          <a:ln>
            <a:noFill/>
          </a:ln>
        </p:spPr>
      </p:pic>
      <p:pic>
        <p:nvPicPr>
          <p:cNvPr id="152" name="Shape 152"/>
          <p:cNvPicPr preferRelativeResize="0"/>
          <p:nvPr/>
        </p:nvPicPr>
        <p:blipFill>
          <a:blip r:embed="rId4">
            <a:alphaModFix/>
          </a:blip>
          <a:stretch>
            <a:fillRect/>
          </a:stretch>
        </p:blipFill>
        <p:spPr>
          <a:xfrm>
            <a:off y="2043112" x="484250"/>
            <a:ext cy="2771775" cx="1609725"/>
          </a:xfrm>
          <a:prstGeom prst="rect">
            <a:avLst/>
          </a:prstGeom>
          <a:noFill/>
          <a:ln>
            <a:noFill/>
          </a:ln>
        </p:spPr>
      </p:pic>
      <p:sp>
        <p:nvSpPr>
          <p:cNvPr id="153" name="Shape 153"/>
          <p:cNvSpPr txBox="1"/>
          <p:nvPr/>
        </p:nvSpPr>
        <p:spPr>
          <a:xfrm>
            <a:off y="431400" x="387150"/>
            <a:ext cy="1227899" cx="3462299"/>
          </a:xfrm>
          <a:prstGeom prst="rect">
            <a:avLst/>
          </a:prstGeom>
          <a:noFill/>
          <a:ln>
            <a:noFill/>
          </a:ln>
        </p:spPr>
        <p:txBody>
          <a:bodyPr bIns="91425" rIns="91425" lIns="91425" tIns="91425" anchor="t" anchorCtr="0">
            <a:spAutoFit/>
          </a:bodyPr>
          <a:lstStyle/>
          <a:p>
            <a:pPr>
              <a:lnSpc>
                <a:spcPct val="115000"/>
              </a:lnSpc>
              <a:spcBef>
                <a:spcPts val="0"/>
              </a:spcBef>
              <a:buNone/>
            </a:pPr>
            <a:r>
              <a:rPr lang="en"/>
              <a:t>The logo is in place for this view, but the ticket needs some work. The styles below should get it in place. Be sure to put them inside the media query for 480 pixels wide.</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y="0" x="0"/>
          <a:ext cy="0" cx="0"/>
          <a:chOff y="0" x="0"/>
          <a:chExt cy="0" cx="0"/>
        </a:xfrm>
      </p:grpSpPr>
      <p:pic>
        <p:nvPicPr>
          <p:cNvPr id="158" name="Shape 158"/>
          <p:cNvPicPr preferRelativeResize="0"/>
          <p:nvPr/>
        </p:nvPicPr>
        <p:blipFill>
          <a:blip r:embed="rId3">
            <a:alphaModFix/>
          </a:blip>
          <a:stretch>
            <a:fillRect/>
          </a:stretch>
        </p:blipFill>
        <p:spPr>
          <a:xfrm>
            <a:off y="285125" x="4532675"/>
            <a:ext cy="2565450" cx="3387199"/>
          </a:xfrm>
          <a:prstGeom prst="rect">
            <a:avLst/>
          </a:prstGeom>
          <a:noFill/>
          <a:ln>
            <a:noFill/>
          </a:ln>
        </p:spPr>
      </p:pic>
      <p:sp>
        <p:nvSpPr>
          <p:cNvPr id="159" name="Shape 159"/>
          <p:cNvSpPr txBox="1"/>
          <p:nvPr/>
        </p:nvSpPr>
        <p:spPr>
          <a:xfrm>
            <a:off y="365025" x="453525"/>
            <a:ext cy="2366999" cx="3815999"/>
          </a:xfrm>
          <a:prstGeom prst="rect">
            <a:avLst/>
          </a:prstGeom>
          <a:noFill/>
          <a:ln>
            <a:noFill/>
          </a:ln>
        </p:spPr>
        <p:txBody>
          <a:bodyPr bIns="91425" rIns="91425" lIns="91425" tIns="91425" anchor="t" anchorCtr="0">
            <a:spAutoFit/>
          </a:bodyPr>
          <a:lstStyle/>
          <a:p>
            <a:pPr rtl="0">
              <a:lnSpc>
                <a:spcPct val="115000"/>
              </a:lnSpc>
              <a:spcBef>
                <a:spcPts val="0"/>
              </a:spcBef>
              <a:buNone/>
            </a:pPr>
            <a:r>
              <a:rPr lang="en"/>
              <a:t>It is mostly working. However, the bottom of my ticket is getting cut off. This is because the element is pushing out of the .container element, which has overflow:hidden set. It is infact hiding the part of the ticket that is sticking out. </a:t>
            </a:r>
          </a:p>
          <a:p>
            <a:pPr rtl="0">
              <a:lnSpc>
                <a:spcPct val="115000"/>
              </a:lnSpc>
              <a:spcBef>
                <a:spcPts val="0"/>
              </a:spcBef>
              <a:buNone/>
            </a:pPr>
            <a:r>
              <a:t/>
            </a:r>
            <a:endParaRPr/>
          </a:p>
          <a:p>
            <a:pPr>
              <a:lnSpc>
                <a:spcPct val="115000"/>
              </a:lnSpc>
              <a:spcBef>
                <a:spcPts val="0"/>
              </a:spcBef>
              <a:buNone/>
            </a:pPr>
            <a:r>
              <a:rPr lang="en"/>
              <a:t>A few minor adjustments will fix it.</a:t>
            </a:r>
          </a:p>
        </p:txBody>
      </p:sp>
      <p:pic>
        <p:nvPicPr>
          <p:cNvPr id="160" name="Shape 160"/>
          <p:cNvPicPr preferRelativeResize="0"/>
          <p:nvPr/>
        </p:nvPicPr>
        <p:blipFill>
          <a:blip r:embed="rId4">
            <a:alphaModFix/>
          </a:blip>
          <a:stretch>
            <a:fillRect/>
          </a:stretch>
        </p:blipFill>
        <p:spPr>
          <a:xfrm>
            <a:off y="2674375" x="453525"/>
            <a:ext cy="1276350" cx="2295525"/>
          </a:xfrm>
          <a:prstGeom prst="rect">
            <a:avLst/>
          </a:prstGeom>
          <a:noFill/>
          <a:ln>
            <a:noFill/>
          </a:ln>
        </p:spPr>
      </p:pic>
      <p:sp>
        <p:nvSpPr>
          <p:cNvPr id="161" name="Shape 161"/>
          <p:cNvSpPr txBox="1"/>
          <p:nvPr/>
        </p:nvSpPr>
        <p:spPr>
          <a:xfrm>
            <a:off y="4081625" x="453525"/>
            <a:ext cy="2024100" cx="3727499"/>
          </a:xfrm>
          <a:prstGeom prst="rect">
            <a:avLst/>
          </a:prstGeom>
          <a:noFill/>
          <a:ln>
            <a:noFill/>
          </a:ln>
        </p:spPr>
        <p:txBody>
          <a:bodyPr bIns="91425" rIns="91425" lIns="91425" tIns="91425" anchor="t" anchorCtr="0">
            <a:spAutoFit/>
          </a:bodyPr>
          <a:lstStyle/>
          <a:p>
            <a:pPr>
              <a:lnSpc>
                <a:spcPct val="115000"/>
              </a:lnSpc>
              <a:spcBef>
                <a:spcPts val="0"/>
              </a:spcBef>
              <a:buNone/>
            </a:pPr>
            <a:r>
              <a:rPr lang="en"/>
              <a:t>By adjusting the padding on the header and putting some margin on the bottom of the image in the logo, we can push the container down a bit. I could also just set a min-height.</a:t>
            </a:r>
          </a:p>
        </p:txBody>
      </p:sp>
      <p:pic>
        <p:nvPicPr>
          <p:cNvPr id="162" name="Shape 162"/>
          <p:cNvPicPr preferRelativeResize="0"/>
          <p:nvPr/>
        </p:nvPicPr>
        <p:blipFill>
          <a:blip r:embed="rId5">
            <a:alphaModFix/>
          </a:blip>
          <a:stretch>
            <a:fillRect/>
          </a:stretch>
        </p:blipFill>
        <p:spPr>
          <a:xfrm>
            <a:off y="3775064" x="4532675"/>
            <a:ext cy="2585486" cx="3387199"/>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y="0" x="0"/>
          <a:ext cy="0" cx="0"/>
          <a:chOff y="0" x="0"/>
          <a:chExt cy="0" cx="0"/>
        </a:xfrm>
      </p:grpSpPr>
      <p:pic>
        <p:nvPicPr>
          <p:cNvPr id="167" name="Shape 167"/>
          <p:cNvPicPr preferRelativeResize="0"/>
          <p:nvPr/>
        </p:nvPicPr>
        <p:blipFill>
          <a:blip r:embed="rId3">
            <a:alphaModFix/>
          </a:blip>
          <a:stretch>
            <a:fillRect/>
          </a:stretch>
        </p:blipFill>
        <p:spPr>
          <a:xfrm>
            <a:off y="296200" x="251950"/>
            <a:ext cy="1257300" cx="1790700"/>
          </a:xfrm>
          <a:prstGeom prst="rect">
            <a:avLst/>
          </a:prstGeom>
          <a:noFill/>
          <a:ln>
            <a:noFill/>
          </a:ln>
        </p:spPr>
      </p:pic>
      <p:sp>
        <p:nvSpPr>
          <p:cNvPr id="168" name="Shape 168"/>
          <p:cNvSpPr txBox="1"/>
          <p:nvPr/>
        </p:nvSpPr>
        <p:spPr>
          <a:xfrm>
            <a:off y="176975" x="2190125"/>
            <a:ext cy="696899" cx="6360300"/>
          </a:xfrm>
          <a:prstGeom prst="rect">
            <a:avLst/>
          </a:prstGeom>
          <a:noFill/>
          <a:ln>
            <a:noFill/>
          </a:ln>
        </p:spPr>
        <p:txBody>
          <a:bodyPr bIns="91425" rIns="91425" lIns="91425" tIns="91425" anchor="t" anchorCtr="0">
            <a:spAutoFit/>
          </a:bodyPr>
          <a:lstStyle/>
          <a:p>
            <a:pPr>
              <a:lnSpc>
                <a:spcPct val="115000"/>
              </a:lnSpc>
              <a:spcBef>
                <a:spcPts val="0"/>
              </a:spcBef>
              <a:buNone/>
            </a:pPr>
            <a:r>
              <a:rPr lang="en"/>
              <a:t>We just need two more rules to adjust the typography a bit for this media query and the hardest one is then done.</a:t>
            </a:r>
          </a:p>
        </p:txBody>
      </p:sp>
      <p:pic>
        <p:nvPicPr>
          <p:cNvPr id="169" name="Shape 169"/>
          <p:cNvPicPr preferRelativeResize="0"/>
          <p:nvPr/>
        </p:nvPicPr>
        <p:blipFill>
          <a:blip r:embed="rId4">
            <a:alphaModFix/>
          </a:blip>
          <a:stretch>
            <a:fillRect/>
          </a:stretch>
        </p:blipFill>
        <p:spPr>
          <a:xfrm>
            <a:off y="1172500" x="5068575"/>
            <a:ext cy="2476500" cx="3267950"/>
          </a:xfrm>
          <a:prstGeom prst="rect">
            <a:avLst/>
          </a:prstGeom>
          <a:noFill/>
          <a:ln>
            <a:noFill/>
          </a:ln>
        </p:spPr>
      </p:pic>
      <p:pic>
        <p:nvPicPr>
          <p:cNvPr id="170" name="Shape 170"/>
          <p:cNvPicPr preferRelativeResize="0"/>
          <p:nvPr/>
        </p:nvPicPr>
        <p:blipFill>
          <a:blip r:embed="rId5">
            <a:alphaModFix/>
          </a:blip>
          <a:stretch>
            <a:fillRect/>
          </a:stretch>
        </p:blipFill>
        <p:spPr>
          <a:xfrm>
            <a:off y="3947623" x="5068575"/>
            <a:ext cy="2501326" cx="3267949"/>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 name="Shape 28"/>
        <p:cNvGrpSpPr/>
        <p:nvPr/>
      </p:nvGrpSpPr>
      <p:grpSpPr>
        <a:xfrm>
          <a:off y="0" x="0"/>
          <a:ext cy="0" cx="0"/>
          <a:chOff y="0" x="0"/>
          <a:chExt cy="0" cx="0"/>
        </a:xfrm>
      </p:grpSpPr>
      <p:pic>
        <p:nvPicPr>
          <p:cNvPr id="29" name="Shape 29"/>
          <p:cNvPicPr preferRelativeResize="0"/>
          <p:nvPr/>
        </p:nvPicPr>
        <p:blipFill>
          <a:blip r:embed="rId3">
            <a:alphaModFix/>
          </a:blip>
          <a:stretch>
            <a:fillRect/>
          </a:stretch>
        </p:blipFill>
        <p:spPr>
          <a:xfrm>
            <a:off y="304800" x="304800"/>
            <a:ext cy="3731690" cx="3140260"/>
          </a:xfrm>
          <a:prstGeom prst="rect">
            <a:avLst/>
          </a:prstGeom>
          <a:noFill/>
          <a:ln>
            <a:noFill/>
          </a:ln>
        </p:spPr>
      </p:pic>
      <p:pic>
        <p:nvPicPr>
          <p:cNvPr id="30" name="Shape 30"/>
          <p:cNvPicPr preferRelativeResize="0"/>
          <p:nvPr/>
        </p:nvPicPr>
        <p:blipFill>
          <a:blip r:embed="rId4">
            <a:alphaModFix/>
          </a:blip>
          <a:stretch>
            <a:fillRect/>
          </a:stretch>
        </p:blipFill>
        <p:spPr>
          <a:xfrm>
            <a:off y="304800" x="3568060"/>
            <a:ext cy="3731690" cx="2497351"/>
          </a:xfrm>
          <a:prstGeom prst="rect">
            <a:avLst/>
          </a:prstGeom>
          <a:noFill/>
          <a:ln>
            <a:noFill/>
          </a:ln>
        </p:spPr>
      </p:pic>
      <p:pic>
        <p:nvPicPr>
          <p:cNvPr id="31" name="Shape 31"/>
          <p:cNvPicPr preferRelativeResize="0"/>
          <p:nvPr/>
        </p:nvPicPr>
        <p:blipFill>
          <a:blip r:embed="rId5">
            <a:alphaModFix/>
          </a:blip>
          <a:stretch>
            <a:fillRect/>
          </a:stretch>
        </p:blipFill>
        <p:spPr>
          <a:xfrm>
            <a:off y="374614" x="6188403"/>
            <a:ext cy="4612520" cx="1572879"/>
          </a:xfrm>
          <a:prstGeom prst="rect">
            <a:avLst/>
          </a:prstGeom>
          <a:noFill/>
          <a:ln>
            <a:noFill/>
          </a:ln>
        </p:spPr>
      </p:pic>
      <p:pic>
        <p:nvPicPr>
          <p:cNvPr id="32" name="Shape 32"/>
          <p:cNvPicPr preferRelativeResize="0"/>
          <p:nvPr/>
        </p:nvPicPr>
        <p:blipFill>
          <a:blip r:embed="rId6">
            <a:alphaModFix/>
          </a:blip>
          <a:stretch>
            <a:fillRect/>
          </a:stretch>
        </p:blipFill>
        <p:spPr>
          <a:xfrm>
            <a:off y="374614" x="7884274"/>
            <a:ext cy="4898261" cx="1041050"/>
          </a:xfrm>
          <a:prstGeom prst="rect">
            <a:avLst/>
          </a:prstGeom>
          <a:noFill/>
          <a:ln>
            <a:noFill/>
          </a:ln>
        </p:spPr>
      </p:pic>
      <p:sp>
        <p:nvSpPr>
          <p:cNvPr id="33" name="Shape 33"/>
          <p:cNvSpPr txBox="1"/>
          <p:nvPr/>
        </p:nvSpPr>
        <p:spPr>
          <a:xfrm>
            <a:off y="4080750" x="304800"/>
            <a:ext cy="387899" cx="1572899"/>
          </a:xfrm>
          <a:prstGeom prst="rect">
            <a:avLst/>
          </a:prstGeom>
          <a:noFill/>
          <a:ln>
            <a:noFill/>
          </a:ln>
        </p:spPr>
        <p:txBody>
          <a:bodyPr bIns="91425" rIns="91425" lIns="91425" tIns="91425" anchor="t" anchorCtr="0">
            <a:spAutoFit/>
          </a:bodyPr>
          <a:lstStyle/>
          <a:p>
            <a:pPr>
              <a:spcBef>
                <a:spcPts val="0"/>
              </a:spcBef>
              <a:buNone/>
            </a:pPr>
            <a:r>
              <a:rPr lang="en"/>
              <a:t>960 pixels</a:t>
            </a:r>
          </a:p>
        </p:txBody>
      </p:sp>
      <p:sp>
        <p:nvSpPr>
          <p:cNvPr id="34" name="Shape 34"/>
          <p:cNvSpPr txBox="1"/>
          <p:nvPr/>
        </p:nvSpPr>
        <p:spPr>
          <a:xfrm>
            <a:off y="4036500" x="3568050"/>
            <a:ext cy="387899" cx="1572899"/>
          </a:xfrm>
          <a:prstGeom prst="rect">
            <a:avLst/>
          </a:prstGeom>
          <a:noFill/>
          <a:ln>
            <a:noFill/>
          </a:ln>
        </p:spPr>
        <p:txBody>
          <a:bodyPr bIns="91425" rIns="91425" lIns="91425" tIns="91425" anchor="t" anchorCtr="0">
            <a:spAutoFit/>
          </a:bodyPr>
          <a:lstStyle/>
          <a:p>
            <a:pPr rtl="0" lvl="0">
              <a:spcBef>
                <a:spcPts val="0"/>
              </a:spcBef>
              <a:buNone/>
            </a:pPr>
            <a:r>
              <a:rPr lang="en"/>
              <a:t>768 pixels</a:t>
            </a:r>
          </a:p>
        </p:txBody>
      </p:sp>
      <p:sp>
        <p:nvSpPr>
          <p:cNvPr id="35" name="Shape 35"/>
          <p:cNvSpPr txBox="1"/>
          <p:nvPr/>
        </p:nvSpPr>
        <p:spPr>
          <a:xfrm>
            <a:off y="4987125" x="6188387"/>
            <a:ext cy="387899" cx="1572899"/>
          </a:xfrm>
          <a:prstGeom prst="rect">
            <a:avLst/>
          </a:prstGeom>
          <a:noFill/>
          <a:ln>
            <a:noFill/>
          </a:ln>
        </p:spPr>
        <p:txBody>
          <a:bodyPr bIns="91425" rIns="91425" lIns="91425" tIns="91425" anchor="t" anchorCtr="0">
            <a:spAutoFit/>
          </a:bodyPr>
          <a:lstStyle/>
          <a:p>
            <a:pPr rtl="0" lvl="0">
              <a:spcBef>
                <a:spcPts val="0"/>
              </a:spcBef>
              <a:buNone/>
            </a:pPr>
            <a:r>
              <a:rPr lang="en"/>
              <a:t>480 pixels</a:t>
            </a:r>
          </a:p>
        </p:txBody>
      </p:sp>
      <p:sp>
        <p:nvSpPr>
          <p:cNvPr id="36" name="Shape 36"/>
          <p:cNvSpPr txBox="1"/>
          <p:nvPr/>
        </p:nvSpPr>
        <p:spPr>
          <a:xfrm>
            <a:off y="5272875" x="7884296"/>
            <a:ext cy="387899" cx="1041000"/>
          </a:xfrm>
          <a:prstGeom prst="rect">
            <a:avLst/>
          </a:prstGeom>
          <a:noFill/>
          <a:ln>
            <a:noFill/>
          </a:ln>
        </p:spPr>
        <p:txBody>
          <a:bodyPr bIns="91425" rIns="91425" lIns="91425" tIns="91425" anchor="t" anchorCtr="0">
            <a:spAutoFit/>
          </a:bodyPr>
          <a:lstStyle/>
          <a:p>
            <a:pPr rtl="0" lvl="0">
              <a:spcBef>
                <a:spcPts val="0"/>
              </a:spcBef>
              <a:buNone/>
            </a:pPr>
            <a:r>
              <a:rPr lang="en"/>
              <a:t>320 pixels</a:t>
            </a:r>
          </a:p>
        </p:txBody>
      </p:sp>
      <p:sp>
        <p:nvSpPr>
          <p:cNvPr id="37" name="Shape 37"/>
          <p:cNvSpPr txBox="1"/>
          <p:nvPr/>
        </p:nvSpPr>
        <p:spPr>
          <a:xfrm>
            <a:off y="4709175" x="304800"/>
            <a:ext cy="1515300" cx="5464200"/>
          </a:xfrm>
          <a:prstGeom prst="rect">
            <a:avLst/>
          </a:prstGeom>
          <a:noFill/>
          <a:ln>
            <a:noFill/>
          </a:ln>
        </p:spPr>
        <p:txBody>
          <a:bodyPr bIns="91425" rIns="91425" lIns="91425" tIns="91425" anchor="t" anchorCtr="0">
            <a:spAutoFit/>
          </a:bodyPr>
          <a:lstStyle/>
          <a:p>
            <a:pPr>
              <a:lnSpc>
                <a:spcPct val="115000"/>
              </a:lnSpc>
              <a:spcBef>
                <a:spcPts val="0"/>
              </a:spcBef>
              <a:buNone/>
            </a:pPr>
            <a:r>
              <a:rPr lang="en"/>
              <a:t>I have a design for this Zen music festival which will suit us for our first responsive design. Let’s get some basic page structure in place first.</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y="0" x="0"/>
          <a:ext cy="0" cx="0"/>
          <a:chOff y="0" x="0"/>
          <a:chExt cy="0" cx="0"/>
        </a:xfrm>
      </p:grpSpPr>
      <p:pic>
        <p:nvPicPr>
          <p:cNvPr id="175" name="Shape 175"/>
          <p:cNvPicPr preferRelativeResize="0"/>
          <p:nvPr/>
        </p:nvPicPr>
        <p:blipFill>
          <a:blip r:embed="rId3">
            <a:alphaModFix/>
          </a:blip>
          <a:stretch>
            <a:fillRect/>
          </a:stretch>
        </p:blipFill>
        <p:spPr>
          <a:xfrm>
            <a:off y="585025" x="417850"/>
            <a:ext cy="3543300" cx="3371850"/>
          </a:xfrm>
          <a:prstGeom prst="rect">
            <a:avLst/>
          </a:prstGeom>
          <a:noFill/>
          <a:ln>
            <a:noFill/>
          </a:ln>
        </p:spPr>
      </p:pic>
      <p:sp>
        <p:nvSpPr>
          <p:cNvPr id="176" name="Shape 176"/>
          <p:cNvSpPr txBox="1"/>
          <p:nvPr/>
        </p:nvSpPr>
        <p:spPr>
          <a:xfrm>
            <a:off y="542025" x="3982050"/>
            <a:ext cy="752099" cx="4712100"/>
          </a:xfrm>
          <a:prstGeom prst="rect">
            <a:avLst/>
          </a:prstGeom>
          <a:noFill/>
          <a:ln>
            <a:noFill/>
          </a:ln>
        </p:spPr>
        <p:txBody>
          <a:bodyPr bIns="91425" rIns="91425" lIns="91425" tIns="91425" anchor="t" anchorCtr="0">
            <a:spAutoFit/>
          </a:bodyPr>
          <a:lstStyle/>
          <a:p>
            <a:pPr>
              <a:lnSpc>
                <a:spcPct val="115000"/>
              </a:lnSpc>
              <a:spcBef>
                <a:spcPts val="0"/>
              </a:spcBef>
              <a:buNone/>
            </a:pPr>
            <a:r>
              <a:rPr lang="en"/>
              <a:t>Things start to break down again once we get to about 330 pixels wide, so we need to adjust everything again.</a:t>
            </a:r>
          </a:p>
        </p:txBody>
      </p:sp>
      <p:pic>
        <p:nvPicPr>
          <p:cNvPr id="177" name="Shape 177"/>
          <p:cNvPicPr preferRelativeResize="0"/>
          <p:nvPr/>
        </p:nvPicPr>
        <p:blipFill>
          <a:blip r:embed="rId4">
            <a:alphaModFix/>
          </a:blip>
          <a:stretch>
            <a:fillRect/>
          </a:stretch>
        </p:blipFill>
        <p:spPr>
          <a:xfrm>
            <a:off y="1402325" x="3982050"/>
            <a:ext cy="4410075" cx="1914525"/>
          </a:xfrm>
          <a:prstGeom prst="rect">
            <a:avLst/>
          </a:prstGeom>
          <a:noFill/>
          <a:ln>
            <a:noFill/>
          </a:ln>
        </p:spPr>
      </p:pic>
      <p:sp>
        <p:nvSpPr>
          <p:cNvPr id="178" name="Shape 178"/>
          <p:cNvSpPr txBox="1"/>
          <p:nvPr/>
        </p:nvSpPr>
        <p:spPr>
          <a:xfrm>
            <a:off y="3749775" x="6039475"/>
            <a:ext cy="1526400" cx="2798399"/>
          </a:xfrm>
          <a:prstGeom prst="rect">
            <a:avLst/>
          </a:prstGeom>
          <a:noFill/>
          <a:ln>
            <a:noFill/>
          </a:ln>
        </p:spPr>
        <p:txBody>
          <a:bodyPr bIns="91425" rIns="91425" lIns="91425" tIns="91425" anchor="t" anchorCtr="0">
            <a:spAutoFit/>
          </a:bodyPr>
          <a:lstStyle/>
          <a:p>
            <a:pPr>
              <a:lnSpc>
                <a:spcPct val="115000"/>
              </a:lnSpc>
              <a:spcBef>
                <a:spcPts val="0"/>
              </a:spcBef>
              <a:buNone/>
            </a:pPr>
            <a:r>
              <a:rPr lang="en"/>
              <a:t>Also, for this view, we are going to single column entirely. So I have to remove the float on the .half class elements in the footer.</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y="0" x="0"/>
          <a:ext cy="0" cx="0"/>
          <a:chOff y="0" x="0"/>
          <a:chExt cy="0" cx="0"/>
        </a:xfrm>
      </p:grpSpPr>
      <p:pic>
        <p:nvPicPr>
          <p:cNvPr id="183" name="Shape 183"/>
          <p:cNvPicPr preferRelativeResize="0"/>
          <p:nvPr/>
        </p:nvPicPr>
        <p:blipFill>
          <a:blip r:embed="rId3">
            <a:alphaModFix/>
          </a:blip>
          <a:stretch>
            <a:fillRect/>
          </a:stretch>
        </p:blipFill>
        <p:spPr>
          <a:xfrm>
            <a:off y="373625" x="753387"/>
            <a:ext cy="3825728" cx="2404531"/>
          </a:xfrm>
          <a:prstGeom prst="rect">
            <a:avLst/>
          </a:prstGeom>
          <a:noFill/>
          <a:ln>
            <a:noFill/>
          </a:ln>
        </p:spPr>
      </p:pic>
      <p:pic>
        <p:nvPicPr>
          <p:cNvPr id="184" name="Shape 184"/>
          <p:cNvPicPr preferRelativeResize="0"/>
          <p:nvPr/>
        </p:nvPicPr>
        <p:blipFill>
          <a:blip r:embed="rId4">
            <a:alphaModFix/>
          </a:blip>
          <a:stretch>
            <a:fillRect/>
          </a:stretch>
        </p:blipFill>
        <p:spPr>
          <a:xfrm>
            <a:off y="373625" x="3369734"/>
            <a:ext cy="3835628" cx="2404530"/>
          </a:xfrm>
          <a:prstGeom prst="rect">
            <a:avLst/>
          </a:prstGeom>
          <a:noFill/>
          <a:ln>
            <a:noFill/>
          </a:ln>
        </p:spPr>
      </p:pic>
      <p:pic>
        <p:nvPicPr>
          <p:cNvPr id="185" name="Shape 185"/>
          <p:cNvPicPr preferRelativeResize="0"/>
          <p:nvPr/>
        </p:nvPicPr>
        <p:blipFill>
          <a:blip r:embed="rId5">
            <a:alphaModFix/>
          </a:blip>
          <a:stretch>
            <a:fillRect/>
          </a:stretch>
        </p:blipFill>
        <p:spPr>
          <a:xfrm>
            <a:off y="373625" x="5986082"/>
            <a:ext cy="3790922" cx="2404530"/>
          </a:xfrm>
          <a:prstGeom prst="rect">
            <a:avLst/>
          </a:prstGeom>
          <a:noFill/>
          <a:ln>
            <a:noFill/>
          </a:ln>
        </p:spPr>
      </p:pic>
      <p:sp>
        <p:nvSpPr>
          <p:cNvPr id="186" name="Shape 186"/>
          <p:cNvSpPr txBox="1"/>
          <p:nvPr/>
        </p:nvSpPr>
        <p:spPr>
          <a:xfrm>
            <a:off y="4504175" x="807009"/>
            <a:ext cy="838500" cx="6870899"/>
          </a:xfrm>
          <a:prstGeom prst="rect">
            <a:avLst/>
          </a:prstGeom>
          <a:noFill/>
          <a:ln>
            <a:noFill/>
          </a:ln>
        </p:spPr>
        <p:txBody>
          <a:bodyPr bIns="91425" rIns="91425" lIns="91425" tIns="91425" anchor="t" anchorCtr="0">
            <a:spAutoFit/>
          </a:bodyPr>
          <a:lstStyle/>
          <a:p>
            <a:pPr>
              <a:spcBef>
                <a:spcPts val="0"/>
              </a:spcBef>
              <a:buNone/>
            </a:pPr>
            <a:r>
              <a:rPr lang="en"/>
              <a:t>This is looking pretty good, all the way down the page.</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y="0" x="0"/>
          <a:ext cy="0" cx="0"/>
          <a:chOff y="0" x="0"/>
          <a:chExt cy="0" cx="0"/>
        </a:xfrm>
      </p:grpSpPr>
      <p:pic>
        <p:nvPicPr>
          <p:cNvPr id="191" name="Shape 191"/>
          <p:cNvPicPr preferRelativeResize="0"/>
          <p:nvPr/>
        </p:nvPicPr>
        <p:blipFill>
          <a:blip r:embed="rId3">
            <a:alphaModFix/>
          </a:blip>
          <a:stretch>
            <a:fillRect/>
          </a:stretch>
        </p:blipFill>
        <p:spPr>
          <a:xfrm>
            <a:off y="1767350" x="652625"/>
            <a:ext cy="2518174" cx="4991099"/>
          </a:xfrm>
          <a:prstGeom prst="rect">
            <a:avLst/>
          </a:prstGeom>
          <a:noFill/>
          <a:ln>
            <a:noFill/>
          </a:ln>
        </p:spPr>
      </p:pic>
      <p:sp>
        <p:nvSpPr>
          <p:cNvPr id="192" name="Shape 192"/>
          <p:cNvSpPr txBox="1"/>
          <p:nvPr/>
        </p:nvSpPr>
        <p:spPr>
          <a:xfrm>
            <a:off y="298650" x="652625"/>
            <a:ext cy="1205699" cx="6703200"/>
          </a:xfrm>
          <a:prstGeom prst="rect">
            <a:avLst/>
          </a:prstGeom>
          <a:noFill/>
          <a:ln>
            <a:noFill/>
          </a:ln>
        </p:spPr>
        <p:txBody>
          <a:bodyPr bIns="91425" rIns="91425" lIns="91425" tIns="91425" anchor="t" anchorCtr="0">
            <a:spAutoFit/>
          </a:bodyPr>
          <a:lstStyle/>
          <a:p>
            <a:pPr>
              <a:lnSpc>
                <a:spcPct val="115000"/>
              </a:lnSpc>
              <a:spcBef>
                <a:spcPts val="0"/>
              </a:spcBef>
              <a:buNone/>
            </a:pPr>
            <a:r>
              <a:rPr lang="en"/>
              <a:t>One final check while scaling the window down reveals that there is a problem with the ticket at sizes less than 700 pixels down to the next media query at 480 pixels. I can fix this with one more media query.</a:t>
            </a:r>
          </a:p>
        </p:txBody>
      </p:sp>
      <p:sp>
        <p:nvSpPr>
          <p:cNvPr id="193" name="Shape 193"/>
          <p:cNvSpPr txBox="1"/>
          <p:nvPr/>
        </p:nvSpPr>
        <p:spPr>
          <a:xfrm>
            <a:off y="4524075" x="663675"/>
            <a:ext cy="1581599" cx="6824699"/>
          </a:xfrm>
          <a:prstGeom prst="rect">
            <a:avLst/>
          </a:prstGeom>
          <a:noFill/>
          <a:ln>
            <a:noFill/>
          </a:ln>
        </p:spPr>
        <p:txBody>
          <a:bodyPr bIns="91425" rIns="91425" lIns="91425" tIns="91425" anchor="t" anchorCtr="0">
            <a:spAutoFit/>
          </a:bodyPr>
          <a:lstStyle/>
          <a:p>
            <a:pPr>
              <a:lnSpc>
                <a:spcPct val="115000"/>
              </a:lnSpc>
              <a:spcBef>
                <a:spcPts val="0"/>
              </a:spcBef>
              <a:buNone/>
            </a:pPr>
            <a:r>
              <a:rPr lang="en"/>
              <a:t>By the way, I got the size of the window in the name of the tab by using the Web Developer plugin. Go to Tools &gt; Web Developer Extension &gt; Resize &gt; Display Window Size In Title. Very useful!</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y="0" x="0"/>
          <a:ext cy="0" cx="0"/>
          <a:chOff y="0" x="0"/>
          <a:chExt cy="0" cx="0"/>
        </a:xfrm>
      </p:grpSpPr>
      <p:pic>
        <p:nvPicPr>
          <p:cNvPr id="198" name="Shape 198"/>
          <p:cNvPicPr preferRelativeResize="0"/>
          <p:nvPr/>
        </p:nvPicPr>
        <p:blipFill>
          <a:blip r:embed="rId3">
            <a:alphaModFix/>
          </a:blip>
          <a:stretch>
            <a:fillRect/>
          </a:stretch>
        </p:blipFill>
        <p:spPr>
          <a:xfrm>
            <a:off y="484225" x="572725"/>
            <a:ext cy="3381375" cx="3295650"/>
          </a:xfrm>
          <a:prstGeom prst="rect">
            <a:avLst/>
          </a:prstGeom>
          <a:noFill/>
          <a:ln>
            <a:noFill/>
          </a:ln>
        </p:spPr>
      </p:pic>
      <p:sp>
        <p:nvSpPr>
          <p:cNvPr id="199" name="Shape 199"/>
          <p:cNvSpPr txBox="1"/>
          <p:nvPr/>
        </p:nvSpPr>
        <p:spPr>
          <a:xfrm>
            <a:off y="497750" x="4214350"/>
            <a:ext cy="2322899" cx="4502099"/>
          </a:xfrm>
          <a:prstGeom prst="rect">
            <a:avLst/>
          </a:prstGeom>
          <a:noFill/>
          <a:ln>
            <a:noFill/>
          </a:ln>
        </p:spPr>
        <p:txBody>
          <a:bodyPr bIns="91425" rIns="91425" lIns="91425" tIns="91425" anchor="t" anchorCtr="0">
            <a:spAutoFit/>
          </a:bodyPr>
          <a:lstStyle/>
          <a:p>
            <a:pPr rtl="0">
              <a:lnSpc>
                <a:spcPct val="115000"/>
              </a:lnSpc>
              <a:spcBef>
                <a:spcPts val="0"/>
              </a:spcBef>
              <a:buNone/>
            </a:pPr>
            <a:r>
              <a:rPr lang="en"/>
              <a:t>I will make one more media query for 700 pixels wide. Put it after the 768 pixel wide media query and before the 480 pixel wide media query. </a:t>
            </a:r>
          </a:p>
          <a:p>
            <a:pPr rtl="0">
              <a:lnSpc>
                <a:spcPct val="115000"/>
              </a:lnSpc>
              <a:spcBef>
                <a:spcPts val="0"/>
              </a:spcBef>
              <a:buNone/>
            </a:pPr>
            <a:r>
              <a:t/>
            </a:r>
            <a:endParaRPr/>
          </a:p>
          <a:p>
            <a:pPr rtl="0">
              <a:lnSpc>
                <a:spcPct val="115000"/>
              </a:lnSpc>
              <a:spcBef>
                <a:spcPts val="0"/>
              </a:spcBef>
              <a:buNone/>
            </a:pPr>
            <a:r>
              <a:rPr lang="en"/>
              <a:t>I cut the rules for the #ticket element from the 480 pixel wide media query and put them in here instead.</a:t>
            </a:r>
          </a:p>
          <a:p>
            <a:pPr rtl="0">
              <a:lnSpc>
                <a:spcPct val="115000"/>
              </a:lnSpc>
              <a:spcBef>
                <a:spcPts val="0"/>
              </a:spcBef>
              <a:buNone/>
            </a:pPr>
            <a:r>
              <a:t/>
            </a:r>
            <a:endParaRPr/>
          </a:p>
          <a:p>
            <a:pPr>
              <a:lnSpc>
                <a:spcPct val="115000"/>
              </a:lnSpc>
              <a:spcBef>
                <a:spcPts val="0"/>
              </a:spcBef>
              <a:buNone/>
            </a:pPr>
            <a:r>
              <a:rPr lang="en"/>
              <a:t>Then I adjusted the top declaration for the #ticket element.</a:t>
            </a:r>
          </a:p>
        </p:txBody>
      </p:sp>
      <p:pic>
        <p:nvPicPr>
          <p:cNvPr id="200" name="Shape 200"/>
          <p:cNvPicPr preferRelativeResize="0"/>
          <p:nvPr/>
        </p:nvPicPr>
        <p:blipFill>
          <a:blip r:embed="rId4">
            <a:alphaModFix/>
          </a:blip>
          <a:stretch>
            <a:fillRect/>
          </a:stretch>
        </p:blipFill>
        <p:spPr>
          <a:xfrm>
            <a:off y="3006225" x="4311450"/>
            <a:ext cy="600075" cx="1162050"/>
          </a:xfrm>
          <a:prstGeom prst="rect">
            <a:avLst/>
          </a:prstGeom>
          <a:noFill/>
          <a:ln>
            <a:noFill/>
          </a:ln>
        </p:spPr>
      </p:pic>
      <p:sp>
        <p:nvSpPr>
          <p:cNvPr id="201" name="Shape 201"/>
          <p:cNvSpPr txBox="1"/>
          <p:nvPr/>
        </p:nvSpPr>
        <p:spPr>
          <a:xfrm>
            <a:off y="3865600" x="4214350"/>
            <a:ext cy="1504199" cx="4502099"/>
          </a:xfrm>
          <a:prstGeom prst="rect">
            <a:avLst/>
          </a:prstGeom>
          <a:noFill/>
          <a:ln>
            <a:noFill/>
          </a:ln>
        </p:spPr>
        <p:txBody>
          <a:bodyPr bIns="91425" rIns="91425" lIns="91425" tIns="91425" anchor="t" anchorCtr="0">
            <a:spAutoFit/>
          </a:bodyPr>
          <a:lstStyle/>
          <a:p>
            <a:pPr rtl="0">
              <a:lnSpc>
                <a:spcPct val="115000"/>
              </a:lnSpc>
              <a:spcBef>
                <a:spcPts val="0"/>
              </a:spcBef>
              <a:buNone/>
            </a:pPr>
            <a:r>
              <a:rPr lang="en"/>
              <a:t>In the 480 pixel wide media query, I just need to set the top declaration back to 100px.</a:t>
            </a:r>
          </a:p>
          <a:p>
            <a:pPr rtl="0">
              <a:lnSpc>
                <a:spcPct val="115000"/>
              </a:lnSpc>
              <a:spcBef>
                <a:spcPts val="0"/>
              </a:spcBef>
              <a:buNone/>
            </a:pPr>
            <a:r>
              <a:t/>
            </a:r>
            <a:endParaRPr/>
          </a:p>
          <a:p>
            <a:pPr rtl="0" lvl="0">
              <a:lnSpc>
                <a:spcPct val="115000"/>
              </a:lnSpc>
              <a:spcBef>
                <a:spcPts val="0"/>
              </a:spcBef>
              <a:buNone/>
            </a:pPr>
            <a:r>
              <a:rPr lang="en"/>
              <a:t>That should be just about it. The page should look pretty good at all sizes.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 name="Shape 41"/>
        <p:cNvGrpSpPr/>
        <p:nvPr/>
      </p:nvGrpSpPr>
      <p:grpSpPr>
        <a:xfrm>
          <a:off y="0" x="0"/>
          <a:ext cy="0" cx="0"/>
          <a:chOff y="0" x="0"/>
          <a:chExt cy="0" cx="0"/>
        </a:xfrm>
      </p:grpSpPr>
      <p:pic>
        <p:nvPicPr>
          <p:cNvPr id="42" name="Shape 42"/>
          <p:cNvPicPr preferRelativeResize="0"/>
          <p:nvPr/>
        </p:nvPicPr>
        <p:blipFill>
          <a:blip r:embed="rId3">
            <a:alphaModFix/>
          </a:blip>
          <a:stretch>
            <a:fillRect/>
          </a:stretch>
        </p:blipFill>
        <p:spPr>
          <a:xfrm>
            <a:off y="2184175" x="6220850"/>
            <a:ext cy="4610100" cx="2495550"/>
          </a:xfrm>
          <a:prstGeom prst="rect">
            <a:avLst/>
          </a:prstGeom>
          <a:noFill/>
          <a:ln>
            <a:noFill/>
          </a:ln>
        </p:spPr>
      </p:pic>
      <p:sp>
        <p:nvSpPr>
          <p:cNvPr id="43" name="Shape 43"/>
          <p:cNvSpPr txBox="1"/>
          <p:nvPr/>
        </p:nvSpPr>
        <p:spPr>
          <a:xfrm>
            <a:off y="2516400" x="199100"/>
            <a:ext cy="1825199" cx="5397899"/>
          </a:xfrm>
          <a:prstGeom prst="rect">
            <a:avLst/>
          </a:prstGeom>
          <a:noFill/>
          <a:ln>
            <a:noFill/>
          </a:ln>
        </p:spPr>
        <p:txBody>
          <a:bodyPr bIns="91425" rIns="91425" lIns="91425" tIns="91425" anchor="t" anchorCtr="0">
            <a:spAutoFit/>
          </a:bodyPr>
          <a:lstStyle/>
          <a:p>
            <a:pPr rtl="0">
              <a:lnSpc>
                <a:spcPct val="115000"/>
              </a:lnSpc>
              <a:spcBef>
                <a:spcPts val="0"/>
              </a:spcBef>
              <a:buNone/>
            </a:pPr>
            <a:r>
              <a:rPr lang="en"/>
              <a:t>This HTML will describe the basic structure for the page. Each section of the page goes all the way across the window, but there is an internal div with the class of container that we will use to constrain the width of the content. </a:t>
            </a:r>
          </a:p>
          <a:p>
            <a:pPr rtl="0">
              <a:lnSpc>
                <a:spcPct val="115000"/>
              </a:lnSpc>
              <a:spcBef>
                <a:spcPts val="0"/>
              </a:spcBef>
              <a:buNone/>
            </a:pPr>
            <a:r>
              <a:t/>
            </a:r>
            <a:endParaRPr/>
          </a:p>
          <a:p>
            <a:pPr>
              <a:lnSpc>
                <a:spcPct val="115000"/>
              </a:lnSpc>
              <a:spcBef>
                <a:spcPts val="0"/>
              </a:spcBef>
              <a:buNone/>
            </a:pPr>
            <a:r>
              <a:rPr lang="en"/>
              <a:t>For now it will be fixed width, but soon it will be responsive.</a:t>
            </a:r>
          </a:p>
        </p:txBody>
      </p:sp>
      <p:pic>
        <p:nvPicPr>
          <p:cNvPr id="44" name="Shape 44"/>
          <p:cNvPicPr preferRelativeResize="0"/>
          <p:nvPr/>
        </p:nvPicPr>
        <p:blipFill>
          <a:blip r:embed="rId4">
            <a:alphaModFix/>
          </a:blip>
          <a:stretch>
            <a:fillRect/>
          </a:stretch>
        </p:blipFill>
        <p:spPr>
          <a:xfrm>
            <a:off y="152400" x="152400"/>
            <a:ext cy="1314450" cx="6715125"/>
          </a:xfrm>
          <a:prstGeom prst="rect">
            <a:avLst/>
          </a:prstGeom>
          <a:noFill/>
          <a:ln>
            <a:noFill/>
          </a:ln>
        </p:spPr>
      </p:pic>
      <p:sp>
        <p:nvSpPr>
          <p:cNvPr id="45" name="Shape 45"/>
          <p:cNvSpPr txBox="1"/>
          <p:nvPr/>
        </p:nvSpPr>
        <p:spPr>
          <a:xfrm>
            <a:off y="1581775" x="199100"/>
            <a:ext cy="450000" cx="8517299"/>
          </a:xfrm>
          <a:prstGeom prst="rect">
            <a:avLst/>
          </a:prstGeom>
          <a:noFill/>
          <a:ln>
            <a:noFill/>
          </a:ln>
        </p:spPr>
        <p:txBody>
          <a:bodyPr bIns="91425" rIns="91425" lIns="91425" tIns="91425" anchor="t" anchorCtr="0">
            <a:spAutoFit/>
          </a:bodyPr>
          <a:lstStyle/>
          <a:p>
            <a:pPr>
              <a:spcBef>
                <a:spcPts val="0"/>
              </a:spcBef>
              <a:buNone/>
            </a:pPr>
            <a:r>
              <a:rPr lang="en"/>
              <a:t>We will be using this google font, Abel. Let’s put the link to the font in the head of the file.</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 name="Shape 49"/>
        <p:cNvGrpSpPr/>
        <p:nvPr/>
      </p:nvGrpSpPr>
      <p:grpSpPr>
        <a:xfrm>
          <a:off y="0" x="0"/>
          <a:ext cy="0" cx="0"/>
          <a:chOff y="0" x="0"/>
          <a:chExt cy="0" cx="0"/>
        </a:xfrm>
      </p:grpSpPr>
      <p:pic>
        <p:nvPicPr>
          <p:cNvPr id="50" name="Shape 50"/>
          <p:cNvPicPr preferRelativeResize="0"/>
          <p:nvPr/>
        </p:nvPicPr>
        <p:blipFill>
          <a:blip r:embed="rId3">
            <a:alphaModFix/>
          </a:blip>
          <a:stretch>
            <a:fillRect/>
          </a:stretch>
        </p:blipFill>
        <p:spPr>
          <a:xfrm>
            <a:off y="274075" x="351500"/>
            <a:ext cy="2333625" cx="3733800"/>
          </a:xfrm>
          <a:prstGeom prst="rect">
            <a:avLst/>
          </a:prstGeom>
          <a:noFill/>
          <a:ln>
            <a:noFill/>
          </a:ln>
        </p:spPr>
      </p:pic>
      <p:sp>
        <p:nvSpPr>
          <p:cNvPr id="51" name="Shape 51"/>
          <p:cNvSpPr txBox="1"/>
          <p:nvPr/>
        </p:nvSpPr>
        <p:spPr>
          <a:xfrm>
            <a:off y="287600" x="4435575"/>
            <a:ext cy="3052800" cx="4424399"/>
          </a:xfrm>
          <a:prstGeom prst="rect">
            <a:avLst/>
          </a:prstGeom>
          <a:noFill/>
          <a:ln>
            <a:noFill/>
          </a:ln>
        </p:spPr>
        <p:txBody>
          <a:bodyPr bIns="91425" rIns="91425" lIns="91425" tIns="91425" anchor="t" anchorCtr="0">
            <a:spAutoFit/>
          </a:bodyPr>
          <a:lstStyle/>
          <a:p>
            <a:pPr rtl="0">
              <a:lnSpc>
                <a:spcPct val="115000"/>
              </a:lnSpc>
              <a:spcBef>
                <a:spcPts val="0"/>
              </a:spcBef>
              <a:buNone/>
            </a:pPr>
            <a:r>
              <a:rPr lang="en"/>
              <a:t>In the header, I added a div for the logo which includes the image and an h1 and h2.</a:t>
            </a:r>
          </a:p>
          <a:p>
            <a:pPr rtl="0">
              <a:lnSpc>
                <a:spcPct val="115000"/>
              </a:lnSpc>
              <a:spcBef>
                <a:spcPts val="0"/>
              </a:spcBef>
              <a:buNone/>
            </a:pPr>
            <a:r>
              <a:t/>
            </a:r>
            <a:endParaRPr/>
          </a:p>
          <a:p>
            <a:pPr rtl="0">
              <a:lnSpc>
                <a:spcPct val="115000"/>
              </a:lnSpc>
              <a:spcBef>
                <a:spcPts val="0"/>
              </a:spcBef>
              <a:buNone/>
            </a:pPr>
            <a:r>
              <a:rPr lang="en"/>
              <a:t>The ticket on the right side is going to be a link, so I made it an anchor tag. It seems a little weird to put block level elements inside an inline element, but this is legal in HTML5. </a:t>
            </a:r>
          </a:p>
          <a:p>
            <a:pPr rtl="0">
              <a:lnSpc>
                <a:spcPct val="115000"/>
              </a:lnSpc>
              <a:spcBef>
                <a:spcPts val="0"/>
              </a:spcBef>
              <a:buNone/>
            </a:pPr>
            <a:r>
              <a:t/>
            </a:r>
            <a:endParaRPr/>
          </a:p>
          <a:p>
            <a:pPr>
              <a:lnSpc>
                <a:spcPct val="115000"/>
              </a:lnSpc>
              <a:spcBef>
                <a:spcPts val="0"/>
              </a:spcBef>
              <a:buNone/>
            </a:pPr>
            <a:r>
              <a:rPr lang="en"/>
              <a:t>We will be setting this anchor tag to display as a block element anyway, and it is a good way to make the whole thing clickable.</a:t>
            </a:r>
          </a:p>
        </p:txBody>
      </p:sp>
      <p:pic>
        <p:nvPicPr>
          <p:cNvPr id="52" name="Shape 52"/>
          <p:cNvPicPr preferRelativeResize="0"/>
          <p:nvPr/>
        </p:nvPicPr>
        <p:blipFill>
          <a:blip r:embed="rId4">
            <a:alphaModFix/>
          </a:blip>
          <a:stretch>
            <a:fillRect/>
          </a:stretch>
        </p:blipFill>
        <p:spPr>
          <a:xfrm>
            <a:off y="3459725" x="351500"/>
            <a:ext cy="2247900" cx="6486525"/>
          </a:xfrm>
          <a:prstGeom prst="rect">
            <a:avLst/>
          </a:prstGeom>
          <a:noFill/>
          <a:ln>
            <a:noFill/>
          </a:ln>
        </p:spPr>
      </p:pic>
      <p:sp>
        <p:nvSpPr>
          <p:cNvPr id="53" name="Shape 53"/>
          <p:cNvSpPr txBox="1"/>
          <p:nvPr/>
        </p:nvSpPr>
        <p:spPr>
          <a:xfrm>
            <a:off y="5851425" x="376075"/>
            <a:ext cy="696899" cx="8484000"/>
          </a:xfrm>
          <a:prstGeom prst="rect">
            <a:avLst/>
          </a:prstGeom>
          <a:noFill/>
          <a:ln>
            <a:noFill/>
          </a:ln>
        </p:spPr>
        <p:txBody>
          <a:bodyPr bIns="91425" rIns="91425" lIns="91425" tIns="91425" anchor="t" anchorCtr="0">
            <a:spAutoFit/>
          </a:bodyPr>
          <a:lstStyle/>
          <a:p>
            <a:pPr>
              <a:lnSpc>
                <a:spcPct val="115000"/>
              </a:lnSpc>
              <a:spcBef>
                <a:spcPts val="0"/>
              </a:spcBef>
              <a:buNone/>
            </a:pPr>
            <a:r>
              <a:rPr lang="en"/>
              <a:t>The top section gets two articles with the class of half, because they will make up the two columns. I put these on snippets, so you don’t have to type them.</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 name="Shape 57"/>
        <p:cNvGrpSpPr/>
        <p:nvPr/>
      </p:nvGrpSpPr>
      <p:grpSpPr>
        <a:xfrm>
          <a:off y="0" x="0"/>
          <a:ext cy="0" cx="0"/>
          <a:chOff y="0" x="0"/>
          <a:chExt cy="0" cx="0"/>
        </a:xfrm>
      </p:grpSpPr>
      <p:pic>
        <p:nvPicPr>
          <p:cNvPr id="58" name="Shape 58"/>
          <p:cNvPicPr preferRelativeResize="0"/>
          <p:nvPr/>
        </p:nvPicPr>
        <p:blipFill>
          <a:blip r:embed="rId3">
            <a:alphaModFix/>
          </a:blip>
          <a:stretch>
            <a:fillRect/>
          </a:stretch>
        </p:blipFill>
        <p:spPr>
          <a:xfrm>
            <a:off y="564425" x="838200"/>
            <a:ext cy="3705225" cx="5010150"/>
          </a:xfrm>
          <a:prstGeom prst="rect">
            <a:avLst/>
          </a:prstGeom>
          <a:noFill/>
          <a:ln>
            <a:noFill/>
          </a:ln>
        </p:spPr>
      </p:pic>
      <p:sp>
        <p:nvSpPr>
          <p:cNvPr id="59" name="Shape 59"/>
          <p:cNvSpPr txBox="1"/>
          <p:nvPr/>
        </p:nvSpPr>
        <p:spPr>
          <a:xfrm>
            <a:off y="4402400" x="671550"/>
            <a:ext cy="1216800" cx="5176800"/>
          </a:xfrm>
          <a:prstGeom prst="rect">
            <a:avLst/>
          </a:prstGeom>
          <a:noFill/>
          <a:ln>
            <a:noFill/>
          </a:ln>
        </p:spPr>
        <p:txBody>
          <a:bodyPr bIns="91425" rIns="91425" lIns="91425" tIns="91425" anchor="t" anchorCtr="0">
            <a:spAutoFit/>
          </a:bodyPr>
          <a:lstStyle/>
          <a:p>
            <a:pPr>
              <a:lnSpc>
                <a:spcPct val="115000"/>
              </a:lnSpc>
              <a:spcBef>
                <a:spcPts val="0"/>
              </a:spcBef>
              <a:buNone/>
            </a:pPr>
            <a:r>
              <a:rPr lang="en"/>
              <a:t>This markup is pretty easy and straightforward for the middle section. There is the H2, then the articles are split into thirds.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 name="Shape 63"/>
        <p:cNvGrpSpPr/>
        <p:nvPr/>
      </p:nvGrpSpPr>
      <p:grpSpPr>
        <a:xfrm>
          <a:off y="0" x="0"/>
          <a:ext cy="0" cx="0"/>
          <a:chOff y="0" x="0"/>
          <a:chExt cy="0" cx="0"/>
        </a:xfrm>
      </p:grpSpPr>
      <p:pic>
        <p:nvPicPr>
          <p:cNvPr id="64" name="Shape 64"/>
          <p:cNvPicPr preferRelativeResize="0"/>
          <p:nvPr/>
        </p:nvPicPr>
        <p:blipFill>
          <a:blip r:embed="rId3">
            <a:alphaModFix/>
          </a:blip>
          <a:stretch>
            <a:fillRect/>
          </a:stretch>
        </p:blipFill>
        <p:spPr>
          <a:xfrm>
            <a:off y="364525" x="508200"/>
            <a:ext cy="2090149" cx="8127599"/>
          </a:xfrm>
          <a:prstGeom prst="rect">
            <a:avLst/>
          </a:prstGeom>
          <a:noFill/>
          <a:ln>
            <a:noFill/>
          </a:ln>
        </p:spPr>
      </p:pic>
      <p:sp>
        <p:nvSpPr>
          <p:cNvPr id="65" name="Shape 65"/>
          <p:cNvSpPr/>
          <p:nvPr/>
        </p:nvSpPr>
        <p:spPr>
          <a:xfrm>
            <a:off y="365025" x="530950"/>
            <a:ext cy="2101800" cx="8130000"/>
          </a:xfrm>
          <a:prstGeom prst="rect">
            <a:avLst/>
          </a:prstGeom>
          <a:noFill/>
          <a:ln w="19050" cap="flat">
            <a:solidFill>
              <a:srgbClr val="FF0000"/>
            </a:solidFill>
            <a:prstDash val="solid"/>
            <a:round/>
            <a:headEnd w="med" len="med" type="none"/>
            <a:tailEnd w="med" len="med" type="none"/>
          </a:ln>
        </p:spPr>
        <p:txBody>
          <a:bodyPr bIns="91425" rIns="91425" lIns="91425" tIns="91425" anchor="ctr" anchorCtr="0">
            <a:spAutoFit/>
          </a:bodyPr>
          <a:lstStyle/>
          <a:p>
            <a:pPr>
              <a:spcBef>
                <a:spcPts val="0"/>
              </a:spcBef>
              <a:buNone/>
            </a:pPr>
            <a:r>
              <a:t/>
            </a:r>
            <a:endParaRPr/>
          </a:p>
        </p:txBody>
      </p:sp>
      <p:sp>
        <p:nvSpPr>
          <p:cNvPr id="66" name="Shape 66"/>
          <p:cNvSpPr/>
          <p:nvPr/>
        </p:nvSpPr>
        <p:spPr>
          <a:xfrm>
            <a:off y="442450" x="1006575"/>
            <a:ext cy="1957799" cx="7212000"/>
          </a:xfrm>
          <a:prstGeom prst="rect">
            <a:avLst/>
          </a:prstGeom>
          <a:noFill/>
          <a:ln w="19050" cap="flat">
            <a:solidFill>
              <a:srgbClr val="00FFFF"/>
            </a:solidFill>
            <a:prstDash val="solid"/>
            <a:round/>
            <a:headEnd w="med" len="med" type="none"/>
            <a:tailEnd w="med" len="med" type="none"/>
          </a:ln>
        </p:spPr>
        <p:txBody>
          <a:bodyPr bIns="91425" rIns="91425" lIns="91425" tIns="91425" anchor="ctr" anchorCtr="0">
            <a:spAutoFit/>
          </a:bodyPr>
          <a:lstStyle/>
          <a:p>
            <a:pPr>
              <a:spcBef>
                <a:spcPts val="0"/>
              </a:spcBef>
              <a:buNone/>
            </a:pPr>
            <a:r>
              <a:t/>
            </a:r>
            <a:endParaRPr/>
          </a:p>
        </p:txBody>
      </p:sp>
      <p:sp>
        <p:nvSpPr>
          <p:cNvPr id="67" name="Shape 67"/>
          <p:cNvSpPr/>
          <p:nvPr/>
        </p:nvSpPr>
        <p:spPr>
          <a:xfrm>
            <a:off y="496950" x="1084000"/>
            <a:ext cy="1836899" cx="4623600"/>
          </a:xfrm>
          <a:prstGeom prst="rect">
            <a:avLst/>
          </a:prstGeom>
          <a:noFill/>
          <a:ln w="19050" cap="flat">
            <a:solidFill>
              <a:srgbClr val="FF9900"/>
            </a:solidFill>
            <a:prstDash val="solid"/>
            <a:round/>
            <a:headEnd w="med" len="med" type="none"/>
            <a:tailEnd w="med" len="med" type="none"/>
          </a:ln>
        </p:spPr>
        <p:txBody>
          <a:bodyPr bIns="91425" rIns="91425" lIns="91425" tIns="91425" anchor="ctr" anchorCtr="0">
            <a:spAutoFit/>
          </a:bodyPr>
          <a:lstStyle/>
          <a:p>
            <a:pPr>
              <a:spcBef>
                <a:spcPts val="0"/>
              </a:spcBef>
              <a:buNone/>
            </a:pPr>
            <a:r>
              <a:t/>
            </a:r>
            <a:endParaRPr/>
          </a:p>
        </p:txBody>
      </p:sp>
      <p:sp>
        <p:nvSpPr>
          <p:cNvPr id="68" name="Shape 68"/>
          <p:cNvSpPr/>
          <p:nvPr/>
        </p:nvSpPr>
        <p:spPr>
          <a:xfrm>
            <a:off y="1359750" x="1139175"/>
            <a:ext cy="786300" cx="4502099"/>
          </a:xfrm>
          <a:prstGeom prst="rect">
            <a:avLst/>
          </a:prstGeom>
          <a:noFill/>
          <a:ln w="19050" cap="flat">
            <a:solidFill>
              <a:srgbClr val="0000FF"/>
            </a:solidFill>
            <a:prstDash val="solid"/>
            <a:round/>
            <a:headEnd w="med" len="med" type="none"/>
            <a:tailEnd w="med" len="med" type="none"/>
          </a:ln>
        </p:spPr>
        <p:txBody>
          <a:bodyPr bIns="91425" rIns="91425" lIns="91425" tIns="91425" anchor="ctr" anchorCtr="0">
            <a:spAutoFit/>
          </a:bodyPr>
          <a:lstStyle/>
          <a:p>
            <a:pPr>
              <a:spcBef>
                <a:spcPts val="0"/>
              </a:spcBef>
              <a:buNone/>
            </a:pPr>
            <a:r>
              <a:t/>
            </a:r>
            <a:endParaRPr/>
          </a:p>
        </p:txBody>
      </p:sp>
      <p:sp>
        <p:nvSpPr>
          <p:cNvPr id="69" name="Shape 69"/>
          <p:cNvSpPr/>
          <p:nvPr/>
        </p:nvSpPr>
        <p:spPr>
          <a:xfrm>
            <a:off y="552275" x="1139325"/>
            <a:ext cy="730799" cx="4502099"/>
          </a:xfrm>
          <a:prstGeom prst="rect">
            <a:avLst/>
          </a:prstGeom>
          <a:noFill/>
          <a:ln w="19050" cap="flat">
            <a:solidFill>
              <a:srgbClr val="0000FF"/>
            </a:solidFill>
            <a:prstDash val="solid"/>
            <a:round/>
            <a:headEnd w="med" len="med" type="none"/>
            <a:tailEnd w="med" len="med" type="none"/>
          </a:ln>
        </p:spPr>
        <p:txBody>
          <a:bodyPr bIns="91425" rIns="91425" lIns="91425" tIns="91425" anchor="ctr" anchorCtr="0">
            <a:spAutoFit/>
          </a:bodyPr>
          <a:lstStyle/>
          <a:p>
            <a:pPr>
              <a:spcBef>
                <a:spcPts val="0"/>
              </a:spcBef>
              <a:buNone/>
            </a:pPr>
            <a:r>
              <a:t/>
            </a:r>
            <a:endParaRPr/>
          </a:p>
        </p:txBody>
      </p:sp>
      <p:sp>
        <p:nvSpPr>
          <p:cNvPr id="70" name="Shape 70"/>
          <p:cNvSpPr/>
          <p:nvPr/>
        </p:nvSpPr>
        <p:spPr>
          <a:xfrm>
            <a:off y="491150" x="5751875"/>
            <a:ext cy="1836899" cx="2411399"/>
          </a:xfrm>
          <a:prstGeom prst="rect">
            <a:avLst/>
          </a:prstGeom>
          <a:noFill/>
          <a:ln w="19050" cap="flat">
            <a:solidFill>
              <a:srgbClr val="FF9900"/>
            </a:solidFill>
            <a:prstDash val="solid"/>
            <a:round/>
            <a:headEnd w="med" len="med" type="none"/>
            <a:tailEnd w="med" len="med" type="none"/>
          </a:ln>
        </p:spPr>
        <p:txBody>
          <a:bodyPr bIns="91425" rIns="91425" lIns="91425" tIns="91425" anchor="ctr" anchorCtr="0">
            <a:spAutoFit/>
          </a:bodyPr>
          <a:lstStyle/>
          <a:p>
            <a:pPr>
              <a:spcBef>
                <a:spcPts val="0"/>
              </a:spcBef>
              <a:buNone/>
            </a:pPr>
            <a:r>
              <a:t/>
            </a:r>
            <a:endParaRPr/>
          </a:p>
        </p:txBody>
      </p:sp>
      <p:sp>
        <p:nvSpPr>
          <p:cNvPr id="71" name="Shape 71"/>
          <p:cNvSpPr/>
          <p:nvPr/>
        </p:nvSpPr>
        <p:spPr>
          <a:xfrm>
            <a:off y="585425" x="1205550"/>
            <a:ext cy="664499" cx="2206799"/>
          </a:xfrm>
          <a:prstGeom prst="rect">
            <a:avLst/>
          </a:prstGeom>
          <a:noFill/>
          <a:ln w="19050" cap="flat">
            <a:solidFill>
              <a:srgbClr val="FF00FF"/>
            </a:solidFill>
            <a:prstDash val="solid"/>
            <a:round/>
            <a:headEnd w="med" len="med" type="none"/>
            <a:tailEnd w="med" len="med" type="none"/>
          </a:ln>
        </p:spPr>
        <p:txBody>
          <a:bodyPr bIns="91425" rIns="91425" lIns="91425" tIns="91425" anchor="ctr" anchorCtr="0">
            <a:spAutoFit/>
          </a:bodyPr>
          <a:lstStyle/>
          <a:p>
            <a:pPr>
              <a:spcBef>
                <a:spcPts val="0"/>
              </a:spcBef>
              <a:buNone/>
            </a:pPr>
            <a:r>
              <a:t/>
            </a:r>
            <a:endParaRPr/>
          </a:p>
        </p:txBody>
      </p:sp>
      <p:sp>
        <p:nvSpPr>
          <p:cNvPr id="72" name="Shape 72"/>
          <p:cNvSpPr/>
          <p:nvPr/>
        </p:nvSpPr>
        <p:spPr>
          <a:xfrm>
            <a:off y="585425" x="3478724"/>
            <a:ext cy="664499" cx="2107200"/>
          </a:xfrm>
          <a:prstGeom prst="rect">
            <a:avLst/>
          </a:prstGeom>
          <a:noFill/>
          <a:ln w="19050" cap="flat">
            <a:solidFill>
              <a:srgbClr val="FF00FF"/>
            </a:solidFill>
            <a:prstDash val="solid"/>
            <a:round/>
            <a:headEnd w="med" len="med" type="none"/>
            <a:tailEnd w="med" len="med" type="none"/>
          </a:ln>
        </p:spPr>
        <p:txBody>
          <a:bodyPr bIns="91425" rIns="91425" lIns="91425" tIns="91425" anchor="ctr" anchorCtr="0">
            <a:spAutoFit/>
          </a:bodyPr>
          <a:lstStyle/>
          <a:p>
            <a:pPr>
              <a:spcBef>
                <a:spcPts val="0"/>
              </a:spcBef>
              <a:buNone/>
            </a:pPr>
            <a:r>
              <a:t/>
            </a:r>
            <a:endParaRPr/>
          </a:p>
        </p:txBody>
      </p:sp>
      <p:sp>
        <p:nvSpPr>
          <p:cNvPr id="73" name="Shape 73"/>
          <p:cNvSpPr/>
          <p:nvPr/>
        </p:nvSpPr>
        <p:spPr>
          <a:xfrm>
            <a:off y="1420650" x="1205550"/>
            <a:ext cy="664499" cx="2206799"/>
          </a:xfrm>
          <a:prstGeom prst="rect">
            <a:avLst/>
          </a:prstGeom>
          <a:noFill/>
          <a:ln w="19050" cap="flat">
            <a:solidFill>
              <a:srgbClr val="FF00FF"/>
            </a:solidFill>
            <a:prstDash val="solid"/>
            <a:round/>
            <a:headEnd w="med" len="med" type="none"/>
            <a:tailEnd w="med" len="med" type="none"/>
          </a:ln>
        </p:spPr>
        <p:txBody>
          <a:bodyPr bIns="91425" rIns="91425" lIns="91425" tIns="91425" anchor="ctr" anchorCtr="0">
            <a:spAutoFit/>
          </a:bodyPr>
          <a:lstStyle/>
          <a:p>
            <a:pPr>
              <a:spcBef>
                <a:spcPts val="0"/>
              </a:spcBef>
              <a:buNone/>
            </a:pPr>
            <a:r>
              <a:t/>
            </a:r>
            <a:endParaRPr/>
          </a:p>
        </p:txBody>
      </p:sp>
      <p:sp>
        <p:nvSpPr>
          <p:cNvPr id="74" name="Shape 74"/>
          <p:cNvSpPr/>
          <p:nvPr/>
        </p:nvSpPr>
        <p:spPr>
          <a:xfrm>
            <a:off y="1420650" x="3478724"/>
            <a:ext cy="664499" cx="2107200"/>
          </a:xfrm>
          <a:prstGeom prst="rect">
            <a:avLst/>
          </a:prstGeom>
          <a:noFill/>
          <a:ln w="19050" cap="flat">
            <a:solidFill>
              <a:srgbClr val="FF00FF"/>
            </a:solidFill>
            <a:prstDash val="solid"/>
            <a:round/>
            <a:headEnd w="med" len="med" type="none"/>
            <a:tailEnd w="med" len="med" type="none"/>
          </a:ln>
        </p:spPr>
        <p:txBody>
          <a:bodyPr bIns="91425" rIns="91425" lIns="91425" tIns="91425" anchor="ctr" anchorCtr="0">
            <a:spAutoFit/>
          </a:bodyPr>
          <a:lstStyle/>
          <a:p>
            <a:pPr>
              <a:spcBef>
                <a:spcPts val="0"/>
              </a:spcBef>
              <a:buNone/>
            </a:pPr>
            <a:r>
              <a:t/>
            </a:r>
            <a:endParaRPr/>
          </a:p>
        </p:txBody>
      </p:sp>
      <p:sp>
        <p:nvSpPr>
          <p:cNvPr id="75" name="Shape 75"/>
          <p:cNvSpPr txBox="1"/>
          <p:nvPr/>
        </p:nvSpPr>
        <p:spPr>
          <a:xfrm>
            <a:off y="2721075" x="475625"/>
            <a:ext cy="3042000" cx="8262900"/>
          </a:xfrm>
          <a:prstGeom prst="rect">
            <a:avLst/>
          </a:prstGeom>
          <a:noFill/>
          <a:ln>
            <a:noFill/>
          </a:ln>
        </p:spPr>
        <p:txBody>
          <a:bodyPr bIns="91425" rIns="91425" lIns="91425" tIns="91425" anchor="t" anchorCtr="0">
            <a:spAutoFit/>
          </a:bodyPr>
          <a:lstStyle/>
          <a:p>
            <a:pPr rtl="0">
              <a:lnSpc>
                <a:spcPct val="115000"/>
              </a:lnSpc>
              <a:spcBef>
                <a:spcPts val="0"/>
              </a:spcBef>
              <a:buNone/>
            </a:pPr>
            <a:r>
              <a:rPr lang="en"/>
              <a:t>The footer is a bit more complicated.</a:t>
            </a:r>
          </a:p>
          <a:p>
            <a:pPr rtl="0">
              <a:lnSpc>
                <a:spcPct val="115000"/>
              </a:lnSpc>
              <a:spcBef>
                <a:spcPts val="0"/>
              </a:spcBef>
              <a:buNone/>
            </a:pPr>
            <a:r>
              <a:t/>
            </a:r>
            <a:endParaRPr/>
          </a:p>
          <a:p>
            <a:pPr rtl="0">
              <a:lnSpc>
                <a:spcPct val="115000"/>
              </a:lnSpc>
              <a:spcBef>
                <a:spcPts val="0"/>
              </a:spcBef>
              <a:buNone/>
            </a:pPr>
            <a:r>
              <a:rPr lang="en"/>
              <a:t>We have the footer element with the container inside it. Inside that we have a two-thirds div and a one-third div. </a:t>
            </a:r>
          </a:p>
          <a:p>
            <a:pPr rtl="0">
              <a:lnSpc>
                <a:spcPct val="115000"/>
              </a:lnSpc>
              <a:spcBef>
                <a:spcPts val="0"/>
              </a:spcBef>
              <a:buNone/>
            </a:pPr>
            <a:r>
              <a:t/>
            </a:r>
            <a:endParaRPr/>
          </a:p>
          <a:p>
            <a:pPr>
              <a:lnSpc>
                <a:spcPct val="115000"/>
              </a:lnSpc>
              <a:spcBef>
                <a:spcPts val="0"/>
              </a:spcBef>
              <a:buNone/>
            </a:pPr>
            <a:r>
              <a:rPr lang="en"/>
              <a:t>Inside the two thirds div, there are two rows. Inside the rows, I have one half width articles. If we get the padding right on everything, it should just work. I put the HTML on the snippets. Once you have that in place, all the HTML we need is there. We will just need some styling.</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y="0" x="0"/>
          <a:ext cy="0" cx="0"/>
          <a:chOff y="0" x="0"/>
          <a:chExt cy="0" cx="0"/>
        </a:xfrm>
      </p:grpSpPr>
      <p:pic>
        <p:nvPicPr>
          <p:cNvPr id="80" name="Shape 80"/>
          <p:cNvPicPr preferRelativeResize="0"/>
          <p:nvPr/>
        </p:nvPicPr>
        <p:blipFill>
          <a:blip r:embed="rId3">
            <a:alphaModFix/>
          </a:blip>
          <a:stretch>
            <a:fillRect/>
          </a:stretch>
        </p:blipFill>
        <p:spPr>
          <a:xfrm>
            <a:off y="251950" x="307250"/>
            <a:ext cy="1333500" cx="5057775"/>
          </a:xfrm>
          <a:prstGeom prst="rect">
            <a:avLst/>
          </a:prstGeom>
          <a:noFill/>
          <a:ln>
            <a:noFill/>
          </a:ln>
        </p:spPr>
      </p:pic>
      <p:sp>
        <p:nvSpPr>
          <p:cNvPr id="81" name="Shape 81"/>
          <p:cNvSpPr txBox="1"/>
          <p:nvPr/>
        </p:nvSpPr>
        <p:spPr>
          <a:xfrm>
            <a:off y="265475" x="5585950"/>
            <a:ext cy="1194600" cx="3307199"/>
          </a:xfrm>
          <a:prstGeom prst="rect">
            <a:avLst/>
          </a:prstGeom>
          <a:noFill/>
          <a:ln>
            <a:noFill/>
          </a:ln>
        </p:spPr>
        <p:txBody>
          <a:bodyPr bIns="91425" rIns="91425" lIns="91425" tIns="91425" anchor="t" anchorCtr="0">
            <a:spAutoFit/>
          </a:bodyPr>
          <a:lstStyle/>
          <a:p>
            <a:pPr>
              <a:lnSpc>
                <a:spcPct val="115000"/>
              </a:lnSpc>
              <a:spcBef>
                <a:spcPts val="0"/>
              </a:spcBef>
              <a:buNone/>
            </a:pPr>
            <a:r>
              <a:rPr lang="en"/>
              <a:t>Before I get into styling all the elements, I am going to add this rule to the css reset, as it resets the way the box model works for all elements.</a:t>
            </a:r>
          </a:p>
        </p:txBody>
      </p:sp>
      <p:pic>
        <p:nvPicPr>
          <p:cNvPr id="82" name="Shape 82"/>
          <p:cNvPicPr preferRelativeResize="0"/>
          <p:nvPr/>
        </p:nvPicPr>
        <p:blipFill>
          <a:blip r:embed="rId4">
            <a:alphaModFix/>
          </a:blip>
          <a:stretch>
            <a:fillRect/>
          </a:stretch>
        </p:blipFill>
        <p:spPr>
          <a:xfrm>
            <a:off y="1767350" x="351500"/>
            <a:ext cy="4657725" cx="3209925"/>
          </a:xfrm>
          <a:prstGeom prst="rect">
            <a:avLst/>
          </a:prstGeom>
          <a:noFill/>
          <a:ln>
            <a:noFill/>
          </a:ln>
        </p:spPr>
      </p:pic>
      <p:sp>
        <p:nvSpPr>
          <p:cNvPr id="83" name="Shape 83"/>
          <p:cNvSpPr txBox="1"/>
          <p:nvPr/>
        </p:nvSpPr>
        <p:spPr>
          <a:xfrm>
            <a:off y="1836175" x="4081625"/>
            <a:ext cy="3041700" cx="4313999"/>
          </a:xfrm>
          <a:prstGeom prst="rect">
            <a:avLst/>
          </a:prstGeom>
          <a:noFill/>
          <a:ln>
            <a:noFill/>
          </a:ln>
        </p:spPr>
        <p:txBody>
          <a:bodyPr bIns="91425" rIns="91425" lIns="91425" tIns="91425" anchor="t" anchorCtr="0">
            <a:spAutoFit/>
          </a:bodyPr>
          <a:lstStyle/>
          <a:p>
            <a:pPr rtl="0">
              <a:lnSpc>
                <a:spcPct val="115000"/>
              </a:lnSpc>
              <a:spcBef>
                <a:spcPts val="0"/>
              </a:spcBef>
              <a:buNone/>
            </a:pPr>
            <a:r>
              <a:rPr lang="en"/>
              <a:t>These rules will get a lot of the structure we need for the page in place quickly. We are setting the font, and the background color of each element on the page, as well as setting some basic padding and margins on these elements.</a:t>
            </a:r>
          </a:p>
          <a:p>
            <a:pPr rtl="0">
              <a:lnSpc>
                <a:spcPct val="115000"/>
              </a:lnSpc>
              <a:spcBef>
                <a:spcPts val="0"/>
              </a:spcBef>
              <a:buNone/>
            </a:pPr>
            <a:r>
              <a:t/>
            </a:r>
            <a:endParaRPr/>
          </a:p>
          <a:p>
            <a:pPr>
              <a:lnSpc>
                <a:spcPct val="115000"/>
              </a:lnSpc>
              <a:spcBef>
                <a:spcPts val="0"/>
              </a:spcBef>
              <a:buNone/>
            </a:pPr>
            <a:r>
              <a:rPr lang="en"/>
              <a:t>Note the flower pattern is the background image for the whole page.</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y="0" x="0"/>
          <a:ext cy="0" cx="0"/>
          <a:chOff y="0" x="0"/>
          <a:chExt cy="0" cx="0"/>
        </a:xfrm>
      </p:grpSpPr>
      <p:pic>
        <p:nvPicPr>
          <p:cNvPr id="88" name="Shape 88"/>
          <p:cNvPicPr preferRelativeResize="0"/>
          <p:nvPr/>
        </p:nvPicPr>
        <p:blipFill>
          <a:blip r:embed="rId3">
            <a:alphaModFix/>
          </a:blip>
          <a:stretch>
            <a:fillRect/>
          </a:stretch>
        </p:blipFill>
        <p:spPr>
          <a:xfrm>
            <a:off y="251950" x="285125"/>
            <a:ext cy="3790950" cx="1733550"/>
          </a:xfrm>
          <a:prstGeom prst="rect">
            <a:avLst/>
          </a:prstGeom>
          <a:noFill/>
          <a:ln>
            <a:noFill/>
          </a:ln>
        </p:spPr>
      </p:pic>
      <p:sp>
        <p:nvSpPr>
          <p:cNvPr id="89" name="Shape 89"/>
          <p:cNvSpPr txBox="1"/>
          <p:nvPr/>
        </p:nvSpPr>
        <p:spPr>
          <a:xfrm>
            <a:off y="276525" x="2267575"/>
            <a:ext cy="1437899" cx="5973000"/>
          </a:xfrm>
          <a:prstGeom prst="rect">
            <a:avLst/>
          </a:prstGeom>
          <a:noFill/>
          <a:ln>
            <a:noFill/>
          </a:ln>
        </p:spPr>
        <p:txBody>
          <a:bodyPr bIns="91425" rIns="91425" lIns="91425" tIns="91425" anchor="t" anchorCtr="0">
            <a:spAutoFit/>
          </a:bodyPr>
          <a:lstStyle/>
          <a:p>
            <a:pPr>
              <a:lnSpc>
                <a:spcPct val="115000"/>
              </a:lnSpc>
              <a:spcBef>
                <a:spcPts val="0"/>
              </a:spcBef>
              <a:buNone/>
            </a:pPr>
            <a:r>
              <a:rPr lang="en"/>
              <a:t>These rules will set up the basic grid for the page. With these in place, the layout of the page is coming together. Notice I put position relative on the container, this is because I will do some absolute positioning of elements in the header.</a:t>
            </a:r>
          </a:p>
        </p:txBody>
      </p:sp>
      <p:pic>
        <p:nvPicPr>
          <p:cNvPr id="90" name="Shape 90"/>
          <p:cNvPicPr preferRelativeResize="0"/>
          <p:nvPr/>
        </p:nvPicPr>
        <p:blipFill>
          <a:blip r:embed="rId4">
            <a:alphaModFix/>
          </a:blip>
          <a:stretch>
            <a:fillRect/>
          </a:stretch>
        </p:blipFill>
        <p:spPr>
          <a:xfrm>
            <a:off y="1570700" x="2400300"/>
            <a:ext cy="4885300" cx="528515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y="0" x="0"/>
          <a:ext cy="0" cx="0"/>
          <a:chOff y="0" x="0"/>
          <a:chExt cy="0" cx="0"/>
        </a:xfrm>
      </p:grpSpPr>
      <p:pic>
        <p:nvPicPr>
          <p:cNvPr id="95" name="Shape 95"/>
          <p:cNvPicPr preferRelativeResize="0"/>
          <p:nvPr/>
        </p:nvPicPr>
        <p:blipFill>
          <a:blip r:embed="rId3">
            <a:alphaModFix/>
          </a:blip>
          <a:stretch>
            <a:fillRect/>
          </a:stretch>
        </p:blipFill>
        <p:spPr>
          <a:xfrm>
            <a:off y="1203200" x="1369150"/>
            <a:ext cy="3228975" cx="1790700"/>
          </a:xfrm>
          <a:prstGeom prst="rect">
            <a:avLst/>
          </a:prstGeom>
          <a:noFill/>
          <a:ln>
            <a:noFill/>
          </a:ln>
        </p:spPr>
      </p:pic>
      <p:sp>
        <p:nvSpPr>
          <p:cNvPr id="96" name="Shape 96"/>
          <p:cNvSpPr txBox="1"/>
          <p:nvPr/>
        </p:nvSpPr>
        <p:spPr>
          <a:xfrm>
            <a:off y="1203200" x="3362625"/>
            <a:ext cy="1416000" cx="4479899"/>
          </a:xfrm>
          <a:prstGeom prst="rect">
            <a:avLst/>
          </a:prstGeom>
          <a:noFill/>
          <a:ln>
            <a:noFill/>
          </a:ln>
        </p:spPr>
        <p:txBody>
          <a:bodyPr bIns="91425" rIns="91425" lIns="91425" tIns="91425" anchor="t" anchorCtr="0">
            <a:spAutoFit/>
          </a:bodyPr>
          <a:lstStyle/>
          <a:p>
            <a:pPr>
              <a:lnSpc>
                <a:spcPct val="115000"/>
              </a:lnSpc>
              <a:spcBef>
                <a:spcPts val="0"/>
              </a:spcBef>
              <a:buNone/>
            </a:pPr>
            <a:r>
              <a:rPr lang="en"/>
              <a:t>These rules will get the logo elements to position correctly. I simply used trial and error to get the top and left positions correct.</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